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78075" y="1790534"/>
            <a:ext cx="6590665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2151888" y="3384803"/>
            <a:ext cx="1761743" cy="1871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2142363" y="3375278"/>
            <a:ext cx="1781175" cy="1891030"/>
          </a:xfrm>
          <a:custGeom>
            <a:avLst/>
            <a:gdLst/>
            <a:ahLst/>
            <a:cxnLst/>
            <a:rect l="l" t="t" r="r" b="b"/>
            <a:pathLst>
              <a:path w="1781175" h="1891029">
                <a:moveTo>
                  <a:pt x="1776031" y="1890522"/>
                </a:moveTo>
                <a:lnTo>
                  <a:pt x="4762" y="1890522"/>
                </a:lnTo>
                <a:lnTo>
                  <a:pt x="3289" y="1890293"/>
                </a:lnTo>
                <a:lnTo>
                  <a:pt x="1968" y="1889607"/>
                </a:lnTo>
                <a:lnTo>
                  <a:pt x="914" y="1888553"/>
                </a:lnTo>
                <a:lnTo>
                  <a:pt x="228" y="1887232"/>
                </a:lnTo>
                <a:lnTo>
                  <a:pt x="0" y="1885759"/>
                </a:lnTo>
                <a:lnTo>
                  <a:pt x="0" y="4762"/>
                </a:lnTo>
                <a:lnTo>
                  <a:pt x="4762" y="0"/>
                </a:lnTo>
                <a:lnTo>
                  <a:pt x="1776031" y="0"/>
                </a:lnTo>
                <a:lnTo>
                  <a:pt x="1780794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880997"/>
                </a:lnTo>
                <a:lnTo>
                  <a:pt x="4762" y="1880997"/>
                </a:lnTo>
                <a:lnTo>
                  <a:pt x="9525" y="1885759"/>
                </a:lnTo>
                <a:lnTo>
                  <a:pt x="1780794" y="1885759"/>
                </a:lnTo>
                <a:lnTo>
                  <a:pt x="1780565" y="1887232"/>
                </a:lnTo>
                <a:lnTo>
                  <a:pt x="1779879" y="1888553"/>
                </a:lnTo>
                <a:lnTo>
                  <a:pt x="1778825" y="1889607"/>
                </a:lnTo>
                <a:lnTo>
                  <a:pt x="1777504" y="1890293"/>
                </a:lnTo>
                <a:lnTo>
                  <a:pt x="1776031" y="1890522"/>
                </a:lnTo>
                <a:close/>
              </a:path>
              <a:path w="1781175" h="18910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781175" h="1891029">
                <a:moveTo>
                  <a:pt x="1771269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771269" y="4762"/>
                </a:lnTo>
                <a:lnTo>
                  <a:pt x="1771269" y="9525"/>
                </a:lnTo>
                <a:close/>
              </a:path>
              <a:path w="1781175" h="1891029">
                <a:moveTo>
                  <a:pt x="1771269" y="1885759"/>
                </a:moveTo>
                <a:lnTo>
                  <a:pt x="1771269" y="4762"/>
                </a:lnTo>
                <a:lnTo>
                  <a:pt x="1776031" y="9525"/>
                </a:lnTo>
                <a:lnTo>
                  <a:pt x="1780794" y="9525"/>
                </a:lnTo>
                <a:lnTo>
                  <a:pt x="1780794" y="1880997"/>
                </a:lnTo>
                <a:lnTo>
                  <a:pt x="1776031" y="1880997"/>
                </a:lnTo>
                <a:lnTo>
                  <a:pt x="1771269" y="1885759"/>
                </a:lnTo>
                <a:close/>
              </a:path>
              <a:path w="1781175" h="1891029">
                <a:moveTo>
                  <a:pt x="1780794" y="9525"/>
                </a:moveTo>
                <a:lnTo>
                  <a:pt x="1776031" y="9525"/>
                </a:lnTo>
                <a:lnTo>
                  <a:pt x="1771269" y="4762"/>
                </a:lnTo>
                <a:lnTo>
                  <a:pt x="1780794" y="4762"/>
                </a:lnTo>
                <a:lnTo>
                  <a:pt x="1780794" y="9525"/>
                </a:lnTo>
                <a:close/>
              </a:path>
              <a:path w="1781175" h="1891029">
                <a:moveTo>
                  <a:pt x="9525" y="1885759"/>
                </a:moveTo>
                <a:lnTo>
                  <a:pt x="4762" y="1880997"/>
                </a:lnTo>
                <a:lnTo>
                  <a:pt x="9525" y="1880997"/>
                </a:lnTo>
                <a:lnTo>
                  <a:pt x="9525" y="1885759"/>
                </a:lnTo>
                <a:close/>
              </a:path>
              <a:path w="1781175" h="1891029">
                <a:moveTo>
                  <a:pt x="1771269" y="1885759"/>
                </a:moveTo>
                <a:lnTo>
                  <a:pt x="9525" y="1885759"/>
                </a:lnTo>
                <a:lnTo>
                  <a:pt x="9525" y="1880997"/>
                </a:lnTo>
                <a:lnTo>
                  <a:pt x="1771269" y="1880997"/>
                </a:lnTo>
                <a:lnTo>
                  <a:pt x="1771269" y="1885759"/>
                </a:lnTo>
                <a:close/>
              </a:path>
              <a:path w="1781175" h="1891029">
                <a:moveTo>
                  <a:pt x="1780794" y="1885759"/>
                </a:moveTo>
                <a:lnTo>
                  <a:pt x="1771269" y="1885759"/>
                </a:lnTo>
                <a:lnTo>
                  <a:pt x="1776031" y="1880997"/>
                </a:lnTo>
                <a:lnTo>
                  <a:pt x="1780794" y="1880997"/>
                </a:lnTo>
                <a:lnTo>
                  <a:pt x="1780794" y="188575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3925823" y="3384803"/>
            <a:ext cx="1763268" cy="18714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3916298" y="3375278"/>
            <a:ext cx="1782445" cy="1891030"/>
          </a:xfrm>
          <a:custGeom>
            <a:avLst/>
            <a:gdLst/>
            <a:ahLst/>
            <a:cxnLst/>
            <a:rect l="l" t="t" r="r" b="b"/>
            <a:pathLst>
              <a:path w="1782445" h="1891029">
                <a:moveTo>
                  <a:pt x="1777555" y="1890522"/>
                </a:moveTo>
                <a:lnTo>
                  <a:pt x="4762" y="1890522"/>
                </a:lnTo>
                <a:lnTo>
                  <a:pt x="3289" y="1890293"/>
                </a:lnTo>
                <a:lnTo>
                  <a:pt x="1968" y="1889607"/>
                </a:lnTo>
                <a:lnTo>
                  <a:pt x="914" y="1888553"/>
                </a:lnTo>
                <a:lnTo>
                  <a:pt x="228" y="1887232"/>
                </a:lnTo>
                <a:lnTo>
                  <a:pt x="0" y="1885759"/>
                </a:lnTo>
                <a:lnTo>
                  <a:pt x="0" y="4762"/>
                </a:lnTo>
                <a:lnTo>
                  <a:pt x="4762" y="0"/>
                </a:lnTo>
                <a:lnTo>
                  <a:pt x="1777555" y="0"/>
                </a:lnTo>
                <a:lnTo>
                  <a:pt x="1782317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880997"/>
                </a:lnTo>
                <a:lnTo>
                  <a:pt x="4762" y="1880997"/>
                </a:lnTo>
                <a:lnTo>
                  <a:pt x="9525" y="1885759"/>
                </a:lnTo>
                <a:lnTo>
                  <a:pt x="1782317" y="1885759"/>
                </a:lnTo>
                <a:lnTo>
                  <a:pt x="1782089" y="1887232"/>
                </a:lnTo>
                <a:lnTo>
                  <a:pt x="1781403" y="1888553"/>
                </a:lnTo>
                <a:lnTo>
                  <a:pt x="1780349" y="1889607"/>
                </a:lnTo>
                <a:lnTo>
                  <a:pt x="1779028" y="1890293"/>
                </a:lnTo>
                <a:lnTo>
                  <a:pt x="1777555" y="1890522"/>
                </a:lnTo>
                <a:close/>
              </a:path>
              <a:path w="1782445" h="18910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782445" h="1891029">
                <a:moveTo>
                  <a:pt x="1772792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772792" y="4762"/>
                </a:lnTo>
                <a:lnTo>
                  <a:pt x="1772792" y="9525"/>
                </a:lnTo>
                <a:close/>
              </a:path>
              <a:path w="1782445" h="1891029">
                <a:moveTo>
                  <a:pt x="1772792" y="1885759"/>
                </a:moveTo>
                <a:lnTo>
                  <a:pt x="1772792" y="4762"/>
                </a:lnTo>
                <a:lnTo>
                  <a:pt x="1777555" y="9525"/>
                </a:lnTo>
                <a:lnTo>
                  <a:pt x="1782317" y="9525"/>
                </a:lnTo>
                <a:lnTo>
                  <a:pt x="1782317" y="1880997"/>
                </a:lnTo>
                <a:lnTo>
                  <a:pt x="1777555" y="1880997"/>
                </a:lnTo>
                <a:lnTo>
                  <a:pt x="1772792" y="1885759"/>
                </a:lnTo>
                <a:close/>
              </a:path>
              <a:path w="1782445" h="1891029">
                <a:moveTo>
                  <a:pt x="1782317" y="9525"/>
                </a:moveTo>
                <a:lnTo>
                  <a:pt x="1777555" y="9525"/>
                </a:lnTo>
                <a:lnTo>
                  <a:pt x="1772792" y="4762"/>
                </a:lnTo>
                <a:lnTo>
                  <a:pt x="1782317" y="4762"/>
                </a:lnTo>
                <a:lnTo>
                  <a:pt x="1782317" y="9525"/>
                </a:lnTo>
                <a:close/>
              </a:path>
              <a:path w="1782445" h="1891029">
                <a:moveTo>
                  <a:pt x="9525" y="1885759"/>
                </a:moveTo>
                <a:lnTo>
                  <a:pt x="4762" y="1880997"/>
                </a:lnTo>
                <a:lnTo>
                  <a:pt x="9525" y="1880997"/>
                </a:lnTo>
                <a:lnTo>
                  <a:pt x="9525" y="1885759"/>
                </a:lnTo>
                <a:close/>
              </a:path>
              <a:path w="1782445" h="1891029">
                <a:moveTo>
                  <a:pt x="1772792" y="1885759"/>
                </a:moveTo>
                <a:lnTo>
                  <a:pt x="9525" y="1885759"/>
                </a:lnTo>
                <a:lnTo>
                  <a:pt x="9525" y="1880997"/>
                </a:lnTo>
                <a:lnTo>
                  <a:pt x="1772792" y="1880997"/>
                </a:lnTo>
                <a:lnTo>
                  <a:pt x="1772792" y="1885759"/>
                </a:lnTo>
                <a:close/>
              </a:path>
              <a:path w="1782445" h="1891029">
                <a:moveTo>
                  <a:pt x="1782317" y="1885759"/>
                </a:moveTo>
                <a:lnTo>
                  <a:pt x="1772792" y="1885759"/>
                </a:lnTo>
                <a:lnTo>
                  <a:pt x="1777555" y="1880997"/>
                </a:lnTo>
                <a:lnTo>
                  <a:pt x="1782317" y="1880997"/>
                </a:lnTo>
                <a:lnTo>
                  <a:pt x="1782317" y="188575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5704332" y="3384803"/>
            <a:ext cx="1761743" cy="18714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5694807" y="3375278"/>
            <a:ext cx="1781175" cy="1891030"/>
          </a:xfrm>
          <a:custGeom>
            <a:avLst/>
            <a:gdLst/>
            <a:ahLst/>
            <a:cxnLst/>
            <a:rect l="l" t="t" r="r" b="b"/>
            <a:pathLst>
              <a:path w="1781175" h="1891029">
                <a:moveTo>
                  <a:pt x="1776031" y="1890522"/>
                </a:moveTo>
                <a:lnTo>
                  <a:pt x="4762" y="1890522"/>
                </a:lnTo>
                <a:lnTo>
                  <a:pt x="3289" y="1890293"/>
                </a:lnTo>
                <a:lnTo>
                  <a:pt x="1968" y="1889607"/>
                </a:lnTo>
                <a:lnTo>
                  <a:pt x="914" y="1888553"/>
                </a:lnTo>
                <a:lnTo>
                  <a:pt x="228" y="1887232"/>
                </a:lnTo>
                <a:lnTo>
                  <a:pt x="0" y="1885759"/>
                </a:lnTo>
                <a:lnTo>
                  <a:pt x="0" y="4762"/>
                </a:lnTo>
                <a:lnTo>
                  <a:pt x="4762" y="0"/>
                </a:lnTo>
                <a:lnTo>
                  <a:pt x="1776031" y="0"/>
                </a:lnTo>
                <a:lnTo>
                  <a:pt x="178079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880997"/>
                </a:lnTo>
                <a:lnTo>
                  <a:pt x="4762" y="1880997"/>
                </a:lnTo>
                <a:lnTo>
                  <a:pt x="9525" y="1885759"/>
                </a:lnTo>
                <a:lnTo>
                  <a:pt x="1780793" y="1885759"/>
                </a:lnTo>
                <a:lnTo>
                  <a:pt x="1780565" y="1887232"/>
                </a:lnTo>
                <a:lnTo>
                  <a:pt x="1779879" y="1888553"/>
                </a:lnTo>
                <a:lnTo>
                  <a:pt x="1778825" y="1889607"/>
                </a:lnTo>
                <a:lnTo>
                  <a:pt x="1777504" y="1890293"/>
                </a:lnTo>
                <a:lnTo>
                  <a:pt x="1776031" y="1890522"/>
                </a:lnTo>
                <a:close/>
              </a:path>
              <a:path w="1781175" h="18910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781175" h="1891029">
                <a:moveTo>
                  <a:pt x="177126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771268" y="4762"/>
                </a:lnTo>
                <a:lnTo>
                  <a:pt x="1771268" y="9525"/>
                </a:lnTo>
                <a:close/>
              </a:path>
              <a:path w="1781175" h="1891029">
                <a:moveTo>
                  <a:pt x="1771268" y="1885759"/>
                </a:moveTo>
                <a:lnTo>
                  <a:pt x="1771268" y="4762"/>
                </a:lnTo>
                <a:lnTo>
                  <a:pt x="1776031" y="9525"/>
                </a:lnTo>
                <a:lnTo>
                  <a:pt x="1780793" y="9525"/>
                </a:lnTo>
                <a:lnTo>
                  <a:pt x="1780793" y="1880997"/>
                </a:lnTo>
                <a:lnTo>
                  <a:pt x="1776031" y="1880997"/>
                </a:lnTo>
                <a:lnTo>
                  <a:pt x="1771268" y="1885759"/>
                </a:lnTo>
                <a:close/>
              </a:path>
              <a:path w="1781175" h="1891029">
                <a:moveTo>
                  <a:pt x="1780793" y="9525"/>
                </a:moveTo>
                <a:lnTo>
                  <a:pt x="1776031" y="9525"/>
                </a:lnTo>
                <a:lnTo>
                  <a:pt x="1771268" y="4762"/>
                </a:lnTo>
                <a:lnTo>
                  <a:pt x="1780793" y="4762"/>
                </a:lnTo>
                <a:lnTo>
                  <a:pt x="1780793" y="9525"/>
                </a:lnTo>
                <a:close/>
              </a:path>
              <a:path w="1781175" h="1891029">
                <a:moveTo>
                  <a:pt x="9525" y="1885759"/>
                </a:moveTo>
                <a:lnTo>
                  <a:pt x="4762" y="1880997"/>
                </a:lnTo>
                <a:lnTo>
                  <a:pt x="9525" y="1880997"/>
                </a:lnTo>
                <a:lnTo>
                  <a:pt x="9525" y="1885759"/>
                </a:lnTo>
                <a:close/>
              </a:path>
              <a:path w="1781175" h="1891029">
                <a:moveTo>
                  <a:pt x="1771268" y="1885759"/>
                </a:moveTo>
                <a:lnTo>
                  <a:pt x="9525" y="1885759"/>
                </a:lnTo>
                <a:lnTo>
                  <a:pt x="9525" y="1880997"/>
                </a:lnTo>
                <a:lnTo>
                  <a:pt x="1771268" y="1880997"/>
                </a:lnTo>
                <a:lnTo>
                  <a:pt x="1771268" y="1885759"/>
                </a:lnTo>
                <a:close/>
              </a:path>
              <a:path w="1781175" h="1891029">
                <a:moveTo>
                  <a:pt x="1780793" y="1885759"/>
                </a:moveTo>
                <a:lnTo>
                  <a:pt x="1771268" y="1885759"/>
                </a:lnTo>
                <a:lnTo>
                  <a:pt x="1776031" y="1880997"/>
                </a:lnTo>
                <a:lnTo>
                  <a:pt x="1780793" y="1880997"/>
                </a:lnTo>
                <a:lnTo>
                  <a:pt x="1780793" y="188575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7479792" y="3384803"/>
            <a:ext cx="1761744" cy="18714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bk object 24"/>
          <p:cNvSpPr/>
          <p:nvPr/>
        </p:nvSpPr>
        <p:spPr>
          <a:xfrm>
            <a:off x="7470267" y="3375278"/>
            <a:ext cx="1781175" cy="1891030"/>
          </a:xfrm>
          <a:custGeom>
            <a:avLst/>
            <a:gdLst/>
            <a:ahLst/>
            <a:cxnLst/>
            <a:rect l="l" t="t" r="r" b="b"/>
            <a:pathLst>
              <a:path w="1781175" h="1891029">
                <a:moveTo>
                  <a:pt x="1776031" y="1890522"/>
                </a:moveTo>
                <a:lnTo>
                  <a:pt x="4762" y="1890522"/>
                </a:lnTo>
                <a:lnTo>
                  <a:pt x="3289" y="1890293"/>
                </a:lnTo>
                <a:lnTo>
                  <a:pt x="1968" y="1889607"/>
                </a:lnTo>
                <a:lnTo>
                  <a:pt x="914" y="1888553"/>
                </a:lnTo>
                <a:lnTo>
                  <a:pt x="228" y="1887232"/>
                </a:lnTo>
                <a:lnTo>
                  <a:pt x="0" y="1885759"/>
                </a:lnTo>
                <a:lnTo>
                  <a:pt x="0" y="4762"/>
                </a:lnTo>
                <a:lnTo>
                  <a:pt x="4762" y="0"/>
                </a:lnTo>
                <a:lnTo>
                  <a:pt x="1776031" y="0"/>
                </a:lnTo>
                <a:lnTo>
                  <a:pt x="178079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880997"/>
                </a:lnTo>
                <a:lnTo>
                  <a:pt x="4762" y="1880997"/>
                </a:lnTo>
                <a:lnTo>
                  <a:pt x="9525" y="1885759"/>
                </a:lnTo>
                <a:lnTo>
                  <a:pt x="1780793" y="1885759"/>
                </a:lnTo>
                <a:lnTo>
                  <a:pt x="1780565" y="1887232"/>
                </a:lnTo>
                <a:lnTo>
                  <a:pt x="1779879" y="1888553"/>
                </a:lnTo>
                <a:lnTo>
                  <a:pt x="1778825" y="1889607"/>
                </a:lnTo>
                <a:lnTo>
                  <a:pt x="1777504" y="1890293"/>
                </a:lnTo>
                <a:lnTo>
                  <a:pt x="1776031" y="1890522"/>
                </a:lnTo>
                <a:close/>
              </a:path>
              <a:path w="1781175" h="18910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781175" h="1891029">
                <a:moveTo>
                  <a:pt x="177126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771268" y="4762"/>
                </a:lnTo>
                <a:lnTo>
                  <a:pt x="1771268" y="9525"/>
                </a:lnTo>
                <a:close/>
              </a:path>
              <a:path w="1781175" h="1891029">
                <a:moveTo>
                  <a:pt x="1771268" y="1885759"/>
                </a:moveTo>
                <a:lnTo>
                  <a:pt x="1771268" y="4762"/>
                </a:lnTo>
                <a:lnTo>
                  <a:pt x="1776031" y="9525"/>
                </a:lnTo>
                <a:lnTo>
                  <a:pt x="1780793" y="9525"/>
                </a:lnTo>
                <a:lnTo>
                  <a:pt x="1780793" y="1880997"/>
                </a:lnTo>
                <a:lnTo>
                  <a:pt x="1776031" y="1880997"/>
                </a:lnTo>
                <a:lnTo>
                  <a:pt x="1771268" y="1885759"/>
                </a:lnTo>
                <a:close/>
              </a:path>
              <a:path w="1781175" h="1891029">
                <a:moveTo>
                  <a:pt x="1780793" y="9525"/>
                </a:moveTo>
                <a:lnTo>
                  <a:pt x="1776031" y="9525"/>
                </a:lnTo>
                <a:lnTo>
                  <a:pt x="1771268" y="4762"/>
                </a:lnTo>
                <a:lnTo>
                  <a:pt x="1780793" y="4762"/>
                </a:lnTo>
                <a:lnTo>
                  <a:pt x="1780793" y="9525"/>
                </a:lnTo>
                <a:close/>
              </a:path>
              <a:path w="1781175" h="1891029">
                <a:moveTo>
                  <a:pt x="9525" y="1885759"/>
                </a:moveTo>
                <a:lnTo>
                  <a:pt x="4762" y="1880997"/>
                </a:lnTo>
                <a:lnTo>
                  <a:pt x="9525" y="1880997"/>
                </a:lnTo>
                <a:lnTo>
                  <a:pt x="9525" y="1885759"/>
                </a:lnTo>
                <a:close/>
              </a:path>
              <a:path w="1781175" h="1891029">
                <a:moveTo>
                  <a:pt x="1771268" y="1885759"/>
                </a:moveTo>
                <a:lnTo>
                  <a:pt x="9525" y="1885759"/>
                </a:lnTo>
                <a:lnTo>
                  <a:pt x="9525" y="1880997"/>
                </a:lnTo>
                <a:lnTo>
                  <a:pt x="1771268" y="1880997"/>
                </a:lnTo>
                <a:lnTo>
                  <a:pt x="1771268" y="1885759"/>
                </a:lnTo>
                <a:close/>
              </a:path>
              <a:path w="1781175" h="1891029">
                <a:moveTo>
                  <a:pt x="1780793" y="1885759"/>
                </a:moveTo>
                <a:lnTo>
                  <a:pt x="1771268" y="1885759"/>
                </a:lnTo>
                <a:lnTo>
                  <a:pt x="1776031" y="1880997"/>
                </a:lnTo>
                <a:lnTo>
                  <a:pt x="1780793" y="1880997"/>
                </a:lnTo>
                <a:lnTo>
                  <a:pt x="1780793" y="188575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14738" y="1132903"/>
            <a:ext cx="5962522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63150" y="2013991"/>
            <a:ext cx="6065698" cy="2893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9039" y="6180632"/>
            <a:ext cx="1042035" cy="361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3.jpg"/><Relationship Id="rId8" Type="http://schemas.openxmlformats.org/officeDocument/2006/relationships/image" Target="../media/image24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28.png"/><Relationship Id="rId13" Type="http://schemas.openxmlformats.org/officeDocument/2006/relationships/image" Target="../media/image36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Relationship Id="rId3" Type="http://schemas.openxmlformats.org/officeDocument/2006/relationships/image" Target="../media/image3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jpg"/><Relationship Id="rId5" Type="http://schemas.openxmlformats.org/officeDocument/2006/relationships/image" Target="../media/image46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g"/><Relationship Id="rId7" Type="http://schemas.openxmlformats.org/officeDocument/2006/relationships/image" Target="../media/image1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10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3.jp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41398" y="805497"/>
            <a:ext cx="41402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FFFF"/>
                </a:solidFill>
                <a:latin typeface="微软雅黑"/>
                <a:cs typeface="微软雅黑"/>
              </a:rPr>
              <a:t>国家中小学课程资源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3311" y="2830067"/>
            <a:ext cx="409956" cy="466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034982" y="2073452"/>
            <a:ext cx="612203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b="1">
                <a:solidFill>
                  <a:srgbClr val="FFFFFF"/>
                </a:solidFill>
                <a:latin typeface="微软雅黑"/>
                <a:cs typeface="微软雅黑"/>
              </a:rPr>
              <a:t>共点力的平衡</a:t>
            </a: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（第一课时</a:t>
            </a:r>
            <a:r>
              <a:rPr dirty="0" sz="3200" spc="5" b="1">
                <a:solidFill>
                  <a:srgbClr val="FFFFFF"/>
                </a:solidFill>
                <a:latin typeface="微软雅黑"/>
                <a:cs typeface="微软雅黑"/>
              </a:rPr>
              <a:t>）</a:t>
            </a:r>
            <a:endParaRPr sz="3200">
              <a:latin typeface="微软雅黑"/>
              <a:cs typeface="微软雅黑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834705" y="3569668"/>
          <a:ext cx="8800465" cy="972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0575"/>
                <a:gridCol w="1343025"/>
                <a:gridCol w="4126865"/>
              </a:tblGrid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ts val="3315"/>
                        </a:lnSpc>
                        <a:tabLst>
                          <a:tab pos="745490" algn="l"/>
                        </a:tabLst>
                      </a:pP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年	</a:t>
                      </a: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级：高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一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70815">
                        <a:lnSpc>
                          <a:spcPts val="3315"/>
                        </a:lnSpc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3315"/>
                        </a:lnSpc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科：物理（人教版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）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</a:tr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主讲人：侯雅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娟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17462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校：北京市第一六一中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63693" y="1037907"/>
            <a:ext cx="21583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/>
              <a:t>共点力的平</a:t>
            </a:r>
            <a:r>
              <a:rPr dirty="0" sz="2800" spc="-5"/>
              <a:t>衡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265436" y="1559172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02051" y="1289303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01695" y="1511808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035795" y="4133088"/>
            <a:ext cx="912876" cy="1036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050464" y="3247021"/>
            <a:ext cx="2776910" cy="12682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520520" y="3314369"/>
            <a:ext cx="163322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楷体"/>
                <a:cs typeface="楷体"/>
              </a:rPr>
              <a:t>受共点力的物</a:t>
            </a:r>
            <a:r>
              <a:rPr dirty="0" sz="1800" spc="-10" b="1">
                <a:latin typeface="楷体"/>
                <a:cs typeface="楷体"/>
              </a:rPr>
              <a:t>体 </a:t>
            </a:r>
            <a:r>
              <a:rPr dirty="0" sz="1800" b="1">
                <a:latin typeface="楷体"/>
                <a:cs typeface="楷体"/>
              </a:rPr>
              <a:t>在什么条件下</a:t>
            </a:r>
            <a:r>
              <a:rPr dirty="0" sz="1800" spc="-10" b="1">
                <a:latin typeface="楷体"/>
                <a:cs typeface="楷体"/>
              </a:rPr>
              <a:t>才 </a:t>
            </a:r>
            <a:r>
              <a:rPr dirty="0" sz="1800" b="1">
                <a:latin typeface="楷体"/>
                <a:cs typeface="楷体"/>
              </a:rPr>
              <a:t>会保持平衡呢</a:t>
            </a:r>
            <a:r>
              <a:rPr dirty="0" sz="1800" spc="-10" b="1">
                <a:latin typeface="楷体"/>
                <a:cs typeface="楷体"/>
              </a:rPr>
              <a:t>？</a:t>
            </a:r>
            <a:endParaRPr sz="1800">
              <a:latin typeface="楷体"/>
              <a:cs typeface="楷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18362" y="1840458"/>
            <a:ext cx="2039124" cy="13004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25593" y="3088982"/>
            <a:ext cx="2039124" cy="1792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75344" y="3098444"/>
            <a:ext cx="2050732" cy="18027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41092" y="1915667"/>
            <a:ext cx="1847087" cy="11079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02992" y="1877567"/>
            <a:ext cx="1923414" cy="1184275"/>
          </a:xfrm>
          <a:custGeom>
            <a:avLst/>
            <a:gdLst/>
            <a:ahLst/>
            <a:cxnLst/>
            <a:rect l="l" t="t" r="r" b="b"/>
            <a:pathLst>
              <a:path w="1923414" h="1184275">
                <a:moveTo>
                  <a:pt x="1904237" y="1184147"/>
                </a:moveTo>
                <a:lnTo>
                  <a:pt x="19050" y="1184147"/>
                </a:lnTo>
                <a:lnTo>
                  <a:pt x="15747" y="1183855"/>
                </a:lnTo>
                <a:lnTo>
                  <a:pt x="0" y="1165097"/>
                </a:lnTo>
                <a:lnTo>
                  <a:pt x="0" y="19049"/>
                </a:lnTo>
                <a:lnTo>
                  <a:pt x="19050" y="0"/>
                </a:lnTo>
                <a:lnTo>
                  <a:pt x="1904237" y="0"/>
                </a:lnTo>
                <a:lnTo>
                  <a:pt x="1923287" y="19049"/>
                </a:lnTo>
                <a:lnTo>
                  <a:pt x="38100" y="19049"/>
                </a:lnTo>
                <a:lnTo>
                  <a:pt x="19050" y="38099"/>
                </a:lnTo>
                <a:lnTo>
                  <a:pt x="38100" y="38099"/>
                </a:lnTo>
                <a:lnTo>
                  <a:pt x="38100" y="1146047"/>
                </a:lnTo>
                <a:lnTo>
                  <a:pt x="19050" y="1146047"/>
                </a:lnTo>
                <a:lnTo>
                  <a:pt x="38100" y="1165097"/>
                </a:lnTo>
                <a:lnTo>
                  <a:pt x="1923287" y="1165097"/>
                </a:lnTo>
                <a:lnTo>
                  <a:pt x="1922995" y="1168399"/>
                </a:lnTo>
                <a:lnTo>
                  <a:pt x="1907540" y="1183855"/>
                </a:lnTo>
                <a:lnTo>
                  <a:pt x="1904237" y="1184147"/>
                </a:lnTo>
                <a:close/>
              </a:path>
              <a:path w="1923414" h="1184275">
                <a:moveTo>
                  <a:pt x="38100" y="38099"/>
                </a:moveTo>
                <a:lnTo>
                  <a:pt x="19050" y="38099"/>
                </a:lnTo>
                <a:lnTo>
                  <a:pt x="38100" y="19049"/>
                </a:lnTo>
                <a:lnTo>
                  <a:pt x="38100" y="38099"/>
                </a:lnTo>
                <a:close/>
              </a:path>
              <a:path w="1923414" h="1184275">
                <a:moveTo>
                  <a:pt x="1885187" y="38099"/>
                </a:moveTo>
                <a:lnTo>
                  <a:pt x="38100" y="38099"/>
                </a:lnTo>
                <a:lnTo>
                  <a:pt x="38100" y="19049"/>
                </a:lnTo>
                <a:lnTo>
                  <a:pt x="1885187" y="19049"/>
                </a:lnTo>
                <a:lnTo>
                  <a:pt x="1885187" y="38099"/>
                </a:lnTo>
                <a:close/>
              </a:path>
              <a:path w="1923414" h="1184275">
                <a:moveTo>
                  <a:pt x="1885187" y="1165097"/>
                </a:moveTo>
                <a:lnTo>
                  <a:pt x="1885187" y="19049"/>
                </a:lnTo>
                <a:lnTo>
                  <a:pt x="1904237" y="38099"/>
                </a:lnTo>
                <a:lnTo>
                  <a:pt x="1923287" y="38099"/>
                </a:lnTo>
                <a:lnTo>
                  <a:pt x="1923287" y="1146047"/>
                </a:lnTo>
                <a:lnTo>
                  <a:pt x="1904237" y="1146047"/>
                </a:lnTo>
                <a:lnTo>
                  <a:pt x="1885187" y="1165097"/>
                </a:lnTo>
                <a:close/>
              </a:path>
              <a:path w="1923414" h="1184275">
                <a:moveTo>
                  <a:pt x="1923287" y="38099"/>
                </a:moveTo>
                <a:lnTo>
                  <a:pt x="1904237" y="38099"/>
                </a:lnTo>
                <a:lnTo>
                  <a:pt x="1885187" y="19049"/>
                </a:lnTo>
                <a:lnTo>
                  <a:pt x="1923287" y="19049"/>
                </a:lnTo>
                <a:lnTo>
                  <a:pt x="1923287" y="38099"/>
                </a:lnTo>
                <a:close/>
              </a:path>
              <a:path w="1923414" h="1184275">
                <a:moveTo>
                  <a:pt x="38100" y="1165097"/>
                </a:moveTo>
                <a:lnTo>
                  <a:pt x="19050" y="1146047"/>
                </a:lnTo>
                <a:lnTo>
                  <a:pt x="38100" y="1146047"/>
                </a:lnTo>
                <a:lnTo>
                  <a:pt x="38100" y="1165097"/>
                </a:lnTo>
                <a:close/>
              </a:path>
              <a:path w="1923414" h="1184275">
                <a:moveTo>
                  <a:pt x="1885187" y="1165097"/>
                </a:moveTo>
                <a:lnTo>
                  <a:pt x="38100" y="1165097"/>
                </a:lnTo>
                <a:lnTo>
                  <a:pt x="38100" y="1146047"/>
                </a:lnTo>
                <a:lnTo>
                  <a:pt x="1885187" y="1146047"/>
                </a:lnTo>
                <a:lnTo>
                  <a:pt x="1885187" y="1165097"/>
                </a:lnTo>
                <a:close/>
              </a:path>
              <a:path w="1923414" h="1184275">
                <a:moveTo>
                  <a:pt x="1923287" y="1165097"/>
                </a:moveTo>
                <a:lnTo>
                  <a:pt x="1885187" y="1165097"/>
                </a:lnTo>
                <a:lnTo>
                  <a:pt x="1904237" y="1146047"/>
                </a:lnTo>
                <a:lnTo>
                  <a:pt x="1923287" y="1146047"/>
                </a:lnTo>
                <a:lnTo>
                  <a:pt x="1923287" y="1165097"/>
                </a:lnTo>
                <a:close/>
              </a:path>
            </a:pathLst>
          </a:custGeom>
          <a:solidFill>
            <a:srgbClr val="3A55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25593" y="1853704"/>
            <a:ext cx="2039124" cy="13004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59391" y="2511640"/>
            <a:ext cx="171450" cy="574675"/>
          </a:xfrm>
          <a:custGeom>
            <a:avLst/>
            <a:gdLst/>
            <a:ahLst/>
            <a:cxnLst/>
            <a:rect l="l" t="t" r="r" b="b"/>
            <a:pathLst>
              <a:path w="171450" h="574675">
                <a:moveTo>
                  <a:pt x="114295" y="402810"/>
                </a:moveTo>
                <a:lnTo>
                  <a:pt x="57145" y="402560"/>
                </a:lnTo>
                <a:lnTo>
                  <a:pt x="58889" y="0"/>
                </a:lnTo>
                <a:lnTo>
                  <a:pt x="116039" y="254"/>
                </a:lnTo>
                <a:lnTo>
                  <a:pt x="114295" y="402810"/>
                </a:lnTo>
                <a:close/>
              </a:path>
              <a:path w="171450" h="574675">
                <a:moveTo>
                  <a:pt x="84975" y="574128"/>
                </a:moveTo>
                <a:lnTo>
                  <a:pt x="0" y="402310"/>
                </a:lnTo>
                <a:lnTo>
                  <a:pt x="57145" y="402560"/>
                </a:lnTo>
                <a:lnTo>
                  <a:pt x="56959" y="445427"/>
                </a:lnTo>
                <a:lnTo>
                  <a:pt x="149911" y="445668"/>
                </a:lnTo>
                <a:lnTo>
                  <a:pt x="84975" y="574128"/>
                </a:lnTo>
                <a:close/>
              </a:path>
              <a:path w="171450" h="574675">
                <a:moveTo>
                  <a:pt x="114109" y="445668"/>
                </a:moveTo>
                <a:lnTo>
                  <a:pt x="56959" y="445427"/>
                </a:lnTo>
                <a:lnTo>
                  <a:pt x="57145" y="402560"/>
                </a:lnTo>
                <a:lnTo>
                  <a:pt x="114295" y="402810"/>
                </a:lnTo>
                <a:lnTo>
                  <a:pt x="114109" y="445668"/>
                </a:lnTo>
                <a:close/>
              </a:path>
              <a:path w="171450" h="574675">
                <a:moveTo>
                  <a:pt x="149911" y="445668"/>
                </a:moveTo>
                <a:lnTo>
                  <a:pt x="114109" y="445668"/>
                </a:lnTo>
                <a:lnTo>
                  <a:pt x="114295" y="402810"/>
                </a:lnTo>
                <a:lnTo>
                  <a:pt x="171450" y="403059"/>
                </a:lnTo>
                <a:lnTo>
                  <a:pt x="149911" y="44566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666616" y="2759252"/>
            <a:ext cx="20955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75570" y="1954961"/>
            <a:ext cx="171450" cy="553085"/>
          </a:xfrm>
          <a:custGeom>
            <a:avLst/>
            <a:gdLst/>
            <a:ahLst/>
            <a:cxnLst/>
            <a:rect l="l" t="t" r="r" b="b"/>
            <a:pathLst>
              <a:path w="171450" h="553085">
                <a:moveTo>
                  <a:pt x="57124" y="170573"/>
                </a:moveTo>
                <a:lnTo>
                  <a:pt x="0" y="168960"/>
                </a:lnTo>
                <a:lnTo>
                  <a:pt x="90512" y="0"/>
                </a:lnTo>
                <a:lnTo>
                  <a:pt x="149942" y="127736"/>
                </a:lnTo>
                <a:lnTo>
                  <a:pt x="58331" y="127736"/>
                </a:lnTo>
                <a:lnTo>
                  <a:pt x="57124" y="170573"/>
                </a:lnTo>
                <a:close/>
              </a:path>
              <a:path w="171450" h="553085">
                <a:moveTo>
                  <a:pt x="114248" y="172186"/>
                </a:moveTo>
                <a:lnTo>
                  <a:pt x="57124" y="170573"/>
                </a:lnTo>
                <a:lnTo>
                  <a:pt x="58331" y="127736"/>
                </a:lnTo>
                <a:lnTo>
                  <a:pt x="115455" y="129336"/>
                </a:lnTo>
                <a:lnTo>
                  <a:pt x="114248" y="172186"/>
                </a:lnTo>
                <a:close/>
              </a:path>
              <a:path w="171450" h="553085">
                <a:moveTo>
                  <a:pt x="171373" y="173799"/>
                </a:moveTo>
                <a:lnTo>
                  <a:pt x="114248" y="172186"/>
                </a:lnTo>
                <a:lnTo>
                  <a:pt x="115455" y="129336"/>
                </a:lnTo>
                <a:lnTo>
                  <a:pt x="58331" y="127736"/>
                </a:lnTo>
                <a:lnTo>
                  <a:pt x="149942" y="127736"/>
                </a:lnTo>
                <a:lnTo>
                  <a:pt x="171373" y="173799"/>
                </a:lnTo>
                <a:close/>
              </a:path>
              <a:path w="171450" h="553085">
                <a:moveTo>
                  <a:pt x="103517" y="553021"/>
                </a:moveTo>
                <a:lnTo>
                  <a:pt x="46393" y="551421"/>
                </a:lnTo>
                <a:lnTo>
                  <a:pt x="57124" y="170573"/>
                </a:lnTo>
                <a:lnTo>
                  <a:pt x="114248" y="172186"/>
                </a:lnTo>
                <a:lnTo>
                  <a:pt x="103517" y="55302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664127" y="1902053"/>
            <a:ext cx="31432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r>
              <a:rPr dirty="0" baseline="-17094" sz="1950" spc="-7" b="1">
                <a:solidFill>
                  <a:srgbClr val="FFC000"/>
                </a:solidFill>
                <a:latin typeface="Times New Roman"/>
                <a:cs typeface="Times New Roman"/>
              </a:rPr>
              <a:t>N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90696" y="2469870"/>
            <a:ext cx="132448" cy="1333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534790" y="4202303"/>
            <a:ext cx="171450" cy="751840"/>
          </a:xfrm>
          <a:custGeom>
            <a:avLst/>
            <a:gdLst/>
            <a:ahLst/>
            <a:cxnLst/>
            <a:rect l="l" t="t" r="r" b="b"/>
            <a:pathLst>
              <a:path w="171450" h="751839">
                <a:moveTo>
                  <a:pt x="114262" y="580576"/>
                </a:moveTo>
                <a:lnTo>
                  <a:pt x="57137" y="579289"/>
                </a:lnTo>
                <a:lnTo>
                  <a:pt x="70180" y="0"/>
                </a:lnTo>
                <a:lnTo>
                  <a:pt x="127317" y="1295"/>
                </a:lnTo>
                <a:lnTo>
                  <a:pt x="114262" y="580576"/>
                </a:lnTo>
                <a:close/>
              </a:path>
              <a:path w="171450" h="751839">
                <a:moveTo>
                  <a:pt x="81838" y="751344"/>
                </a:moveTo>
                <a:lnTo>
                  <a:pt x="0" y="578002"/>
                </a:lnTo>
                <a:lnTo>
                  <a:pt x="57137" y="579289"/>
                </a:lnTo>
                <a:lnTo>
                  <a:pt x="56172" y="622147"/>
                </a:lnTo>
                <a:lnTo>
                  <a:pt x="113296" y="623430"/>
                </a:lnTo>
                <a:lnTo>
                  <a:pt x="149433" y="623430"/>
                </a:lnTo>
                <a:lnTo>
                  <a:pt x="81838" y="751344"/>
                </a:lnTo>
                <a:close/>
              </a:path>
              <a:path w="171450" h="751839">
                <a:moveTo>
                  <a:pt x="113296" y="623430"/>
                </a:moveTo>
                <a:lnTo>
                  <a:pt x="56172" y="622147"/>
                </a:lnTo>
                <a:lnTo>
                  <a:pt x="57137" y="579289"/>
                </a:lnTo>
                <a:lnTo>
                  <a:pt x="114262" y="580576"/>
                </a:lnTo>
                <a:lnTo>
                  <a:pt x="113296" y="623430"/>
                </a:lnTo>
                <a:close/>
              </a:path>
              <a:path w="171450" h="751839">
                <a:moveTo>
                  <a:pt x="149433" y="623430"/>
                </a:moveTo>
                <a:lnTo>
                  <a:pt x="113296" y="623430"/>
                </a:lnTo>
                <a:lnTo>
                  <a:pt x="114262" y="580576"/>
                </a:lnTo>
                <a:lnTo>
                  <a:pt x="171399" y="581863"/>
                </a:lnTo>
                <a:lnTo>
                  <a:pt x="149433" y="6234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692842" y="3535121"/>
            <a:ext cx="434975" cy="504190"/>
          </a:xfrm>
          <a:custGeom>
            <a:avLst/>
            <a:gdLst/>
            <a:ahLst/>
            <a:cxnLst/>
            <a:rect l="l" t="t" r="r" b="b"/>
            <a:pathLst>
              <a:path w="434975" h="504189">
                <a:moveTo>
                  <a:pt x="301559" y="112101"/>
                </a:moveTo>
                <a:lnTo>
                  <a:pt x="258025" y="75082"/>
                </a:lnTo>
                <a:lnTo>
                  <a:pt x="434390" y="0"/>
                </a:lnTo>
                <a:lnTo>
                  <a:pt x="414860" y="79451"/>
                </a:lnTo>
                <a:lnTo>
                  <a:pt x="329323" y="79451"/>
                </a:lnTo>
                <a:lnTo>
                  <a:pt x="301559" y="112101"/>
                </a:lnTo>
                <a:close/>
              </a:path>
              <a:path w="434975" h="504189">
                <a:moveTo>
                  <a:pt x="345095" y="149122"/>
                </a:moveTo>
                <a:lnTo>
                  <a:pt x="301559" y="112101"/>
                </a:lnTo>
                <a:lnTo>
                  <a:pt x="329323" y="79451"/>
                </a:lnTo>
                <a:lnTo>
                  <a:pt x="372859" y="116471"/>
                </a:lnTo>
                <a:lnTo>
                  <a:pt x="345095" y="149122"/>
                </a:lnTo>
                <a:close/>
              </a:path>
              <a:path w="434975" h="504189">
                <a:moveTo>
                  <a:pt x="388632" y="186143"/>
                </a:moveTo>
                <a:lnTo>
                  <a:pt x="345095" y="149122"/>
                </a:lnTo>
                <a:lnTo>
                  <a:pt x="372859" y="116471"/>
                </a:lnTo>
                <a:lnTo>
                  <a:pt x="329323" y="79451"/>
                </a:lnTo>
                <a:lnTo>
                  <a:pt x="414860" y="79451"/>
                </a:lnTo>
                <a:lnTo>
                  <a:pt x="388632" y="186143"/>
                </a:lnTo>
                <a:close/>
              </a:path>
              <a:path w="434975" h="504189">
                <a:moveTo>
                  <a:pt x="43535" y="503758"/>
                </a:moveTo>
                <a:lnTo>
                  <a:pt x="0" y="466737"/>
                </a:lnTo>
                <a:lnTo>
                  <a:pt x="301559" y="112101"/>
                </a:lnTo>
                <a:lnTo>
                  <a:pt x="345095" y="149122"/>
                </a:lnTo>
                <a:lnTo>
                  <a:pt x="43535" y="50375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182442" y="3477412"/>
            <a:ext cx="390525" cy="522605"/>
          </a:xfrm>
          <a:custGeom>
            <a:avLst/>
            <a:gdLst/>
            <a:ahLst/>
            <a:cxnLst/>
            <a:rect l="l" t="t" r="r" b="b"/>
            <a:pathLst>
              <a:path w="390525" h="522604">
                <a:moveTo>
                  <a:pt x="31368" y="189102"/>
                </a:moveTo>
                <a:lnTo>
                  <a:pt x="0" y="0"/>
                </a:lnTo>
                <a:lnTo>
                  <a:pt x="167976" y="87261"/>
                </a:lnTo>
                <a:lnTo>
                  <a:pt x="98666" y="87261"/>
                </a:lnTo>
                <a:lnTo>
                  <a:pt x="52425" y="120840"/>
                </a:lnTo>
                <a:lnTo>
                  <a:pt x="77612" y="155525"/>
                </a:lnTo>
                <a:lnTo>
                  <a:pt x="31368" y="189102"/>
                </a:lnTo>
                <a:close/>
              </a:path>
              <a:path w="390525" h="522604">
                <a:moveTo>
                  <a:pt x="77612" y="155525"/>
                </a:moveTo>
                <a:lnTo>
                  <a:pt x="52425" y="120840"/>
                </a:lnTo>
                <a:lnTo>
                  <a:pt x="98666" y="87261"/>
                </a:lnTo>
                <a:lnTo>
                  <a:pt x="123854" y="121948"/>
                </a:lnTo>
                <a:lnTo>
                  <a:pt x="77612" y="155525"/>
                </a:lnTo>
                <a:close/>
              </a:path>
              <a:path w="390525" h="522604">
                <a:moveTo>
                  <a:pt x="123854" y="121948"/>
                </a:moveTo>
                <a:lnTo>
                  <a:pt x="98666" y="87261"/>
                </a:lnTo>
                <a:lnTo>
                  <a:pt x="167976" y="87261"/>
                </a:lnTo>
                <a:lnTo>
                  <a:pt x="170103" y="88366"/>
                </a:lnTo>
                <a:lnTo>
                  <a:pt x="123854" y="121948"/>
                </a:lnTo>
                <a:close/>
              </a:path>
              <a:path w="390525" h="522604">
                <a:moveTo>
                  <a:pt x="344157" y="522592"/>
                </a:moveTo>
                <a:lnTo>
                  <a:pt x="77612" y="155525"/>
                </a:lnTo>
                <a:lnTo>
                  <a:pt x="123854" y="121948"/>
                </a:lnTo>
                <a:lnTo>
                  <a:pt x="390398" y="489013"/>
                </a:lnTo>
                <a:lnTo>
                  <a:pt x="344157" y="522592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908439" y="3417036"/>
            <a:ext cx="19558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77984" y="3557371"/>
            <a:ext cx="107950" cy="22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solidFill>
                  <a:srgbClr val="FFC000"/>
                </a:solidFill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01795" y="3453688"/>
            <a:ext cx="19558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71340" y="3594023"/>
            <a:ext cx="107950" cy="22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solidFill>
                  <a:srgbClr val="FFC000"/>
                </a:solidFill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672289" y="2489034"/>
            <a:ext cx="171450" cy="495300"/>
          </a:xfrm>
          <a:custGeom>
            <a:avLst/>
            <a:gdLst/>
            <a:ahLst/>
            <a:cxnLst/>
            <a:rect l="l" t="t" r="r" b="b"/>
            <a:pathLst>
              <a:path w="171450" h="495300">
                <a:moveTo>
                  <a:pt x="57150" y="324146"/>
                </a:moveTo>
                <a:lnTo>
                  <a:pt x="52933" y="749"/>
                </a:lnTo>
                <a:lnTo>
                  <a:pt x="110083" y="0"/>
                </a:lnTo>
                <a:lnTo>
                  <a:pt x="114288" y="323401"/>
                </a:lnTo>
                <a:lnTo>
                  <a:pt x="57150" y="324146"/>
                </a:lnTo>
                <a:close/>
              </a:path>
              <a:path w="171450" h="495300">
                <a:moveTo>
                  <a:pt x="149979" y="367004"/>
                </a:moveTo>
                <a:lnTo>
                  <a:pt x="57708" y="367004"/>
                </a:lnTo>
                <a:lnTo>
                  <a:pt x="114846" y="366255"/>
                </a:lnTo>
                <a:lnTo>
                  <a:pt x="114288" y="323401"/>
                </a:lnTo>
                <a:lnTo>
                  <a:pt x="171437" y="322656"/>
                </a:lnTo>
                <a:lnTo>
                  <a:pt x="149979" y="367004"/>
                </a:lnTo>
                <a:close/>
              </a:path>
              <a:path w="171450" h="495300">
                <a:moveTo>
                  <a:pt x="57708" y="367004"/>
                </a:moveTo>
                <a:lnTo>
                  <a:pt x="57150" y="324146"/>
                </a:lnTo>
                <a:lnTo>
                  <a:pt x="114288" y="323401"/>
                </a:lnTo>
                <a:lnTo>
                  <a:pt x="114846" y="366255"/>
                </a:lnTo>
                <a:lnTo>
                  <a:pt x="57708" y="367004"/>
                </a:lnTo>
                <a:close/>
              </a:path>
              <a:path w="171450" h="495300">
                <a:moveTo>
                  <a:pt x="87947" y="495211"/>
                </a:moveTo>
                <a:lnTo>
                  <a:pt x="0" y="324891"/>
                </a:lnTo>
                <a:lnTo>
                  <a:pt x="57150" y="324146"/>
                </a:lnTo>
                <a:lnTo>
                  <a:pt x="57708" y="367004"/>
                </a:lnTo>
                <a:lnTo>
                  <a:pt x="149979" y="367004"/>
                </a:lnTo>
                <a:lnTo>
                  <a:pt x="87947" y="4952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860503" y="2645549"/>
            <a:ext cx="20955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96992" y="2106815"/>
            <a:ext cx="497840" cy="240665"/>
          </a:xfrm>
          <a:custGeom>
            <a:avLst/>
            <a:gdLst/>
            <a:ahLst/>
            <a:cxnLst/>
            <a:rect l="l" t="t" r="r" b="b"/>
            <a:pathLst>
              <a:path w="497839" h="240664">
                <a:moveTo>
                  <a:pt x="327766" y="52883"/>
                </a:moveTo>
                <a:lnTo>
                  <a:pt x="306095" y="0"/>
                </a:lnTo>
                <a:lnTo>
                  <a:pt x="497255" y="14312"/>
                </a:lnTo>
                <a:lnTo>
                  <a:pt x="477753" y="36626"/>
                </a:lnTo>
                <a:lnTo>
                  <a:pt x="367436" y="36626"/>
                </a:lnTo>
                <a:lnTo>
                  <a:pt x="327766" y="52883"/>
                </a:lnTo>
                <a:close/>
              </a:path>
              <a:path w="497839" h="240664">
                <a:moveTo>
                  <a:pt x="349436" y="105765"/>
                </a:moveTo>
                <a:lnTo>
                  <a:pt x="327766" y="52883"/>
                </a:lnTo>
                <a:lnTo>
                  <a:pt x="367436" y="36626"/>
                </a:lnTo>
                <a:lnTo>
                  <a:pt x="389102" y="89509"/>
                </a:lnTo>
                <a:lnTo>
                  <a:pt x="349436" y="105765"/>
                </a:lnTo>
                <a:close/>
              </a:path>
              <a:path w="497839" h="240664">
                <a:moveTo>
                  <a:pt x="371106" y="158648"/>
                </a:moveTo>
                <a:lnTo>
                  <a:pt x="349436" y="105765"/>
                </a:lnTo>
                <a:lnTo>
                  <a:pt x="389102" y="89509"/>
                </a:lnTo>
                <a:lnTo>
                  <a:pt x="367436" y="36626"/>
                </a:lnTo>
                <a:lnTo>
                  <a:pt x="477753" y="36626"/>
                </a:lnTo>
                <a:lnTo>
                  <a:pt x="371106" y="158648"/>
                </a:lnTo>
                <a:close/>
              </a:path>
              <a:path w="497839" h="240664">
                <a:moveTo>
                  <a:pt x="21678" y="240080"/>
                </a:moveTo>
                <a:lnTo>
                  <a:pt x="0" y="187198"/>
                </a:lnTo>
                <a:lnTo>
                  <a:pt x="327766" y="52883"/>
                </a:lnTo>
                <a:lnTo>
                  <a:pt x="349436" y="105765"/>
                </a:lnTo>
                <a:lnTo>
                  <a:pt x="21678" y="24008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967704" y="2113927"/>
            <a:ext cx="501015" cy="266065"/>
          </a:xfrm>
          <a:custGeom>
            <a:avLst/>
            <a:gdLst/>
            <a:ahLst/>
            <a:cxnLst/>
            <a:rect l="l" t="t" r="r" b="b"/>
            <a:pathLst>
              <a:path w="501014" h="266064">
                <a:moveTo>
                  <a:pt x="116382" y="154038"/>
                </a:moveTo>
                <a:lnTo>
                  <a:pt x="0" y="1727"/>
                </a:lnTo>
                <a:lnTo>
                  <a:pt x="191668" y="0"/>
                </a:lnTo>
                <a:lnTo>
                  <a:pt x="175772" y="32524"/>
                </a:lnTo>
                <a:lnTo>
                  <a:pt x="128066" y="32524"/>
                </a:lnTo>
                <a:lnTo>
                  <a:pt x="102971" y="83870"/>
                </a:lnTo>
                <a:lnTo>
                  <a:pt x="141477" y="102693"/>
                </a:lnTo>
                <a:lnTo>
                  <a:pt x="116382" y="154038"/>
                </a:lnTo>
                <a:close/>
              </a:path>
              <a:path w="501014" h="266064">
                <a:moveTo>
                  <a:pt x="141477" y="102693"/>
                </a:moveTo>
                <a:lnTo>
                  <a:pt x="102971" y="83870"/>
                </a:lnTo>
                <a:lnTo>
                  <a:pt x="128066" y="32524"/>
                </a:lnTo>
                <a:lnTo>
                  <a:pt x="166572" y="51346"/>
                </a:lnTo>
                <a:lnTo>
                  <a:pt x="141477" y="102693"/>
                </a:lnTo>
                <a:close/>
              </a:path>
              <a:path w="501014" h="266064">
                <a:moveTo>
                  <a:pt x="166572" y="51346"/>
                </a:moveTo>
                <a:lnTo>
                  <a:pt x="128066" y="32524"/>
                </a:lnTo>
                <a:lnTo>
                  <a:pt x="175772" y="32524"/>
                </a:lnTo>
                <a:lnTo>
                  <a:pt x="166572" y="51346"/>
                </a:lnTo>
                <a:close/>
              </a:path>
              <a:path w="501014" h="266064">
                <a:moveTo>
                  <a:pt x="475513" y="265976"/>
                </a:moveTo>
                <a:lnTo>
                  <a:pt x="141477" y="102693"/>
                </a:lnTo>
                <a:lnTo>
                  <a:pt x="166572" y="51346"/>
                </a:lnTo>
                <a:lnTo>
                  <a:pt x="500621" y="214629"/>
                </a:lnTo>
                <a:lnTo>
                  <a:pt x="475513" y="26597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5057470" y="1834883"/>
            <a:ext cx="2774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r>
              <a:rPr dirty="0" baseline="-17094" sz="1950" spc="-7" b="1">
                <a:solidFill>
                  <a:srgbClr val="FFC000"/>
                </a:solidFill>
                <a:latin typeface="Times New Roman"/>
                <a:cs typeface="Times New Roman"/>
              </a:rPr>
              <a:t>1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182550" y="1864156"/>
            <a:ext cx="2774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r>
              <a:rPr dirty="0" baseline="-17094" sz="1950" spc="-7" b="1">
                <a:solidFill>
                  <a:srgbClr val="FFC000"/>
                </a:solidFill>
                <a:latin typeface="Times New Roman"/>
                <a:cs typeface="Times New Roman"/>
              </a:rPr>
              <a:t>2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760288" y="1775967"/>
            <a:ext cx="0" cy="153035"/>
          </a:xfrm>
          <a:custGeom>
            <a:avLst/>
            <a:gdLst/>
            <a:ahLst/>
            <a:cxnLst/>
            <a:rect l="l" t="t" r="r" b="b"/>
            <a:pathLst>
              <a:path w="0" h="153035">
                <a:moveTo>
                  <a:pt x="0" y="0"/>
                </a:moveTo>
                <a:lnTo>
                  <a:pt x="0" y="152425"/>
                </a:lnTo>
              </a:path>
            </a:pathLst>
          </a:custGeom>
          <a:ln w="38201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760465" y="2042667"/>
            <a:ext cx="0" cy="153035"/>
          </a:xfrm>
          <a:custGeom>
            <a:avLst/>
            <a:gdLst/>
            <a:ahLst/>
            <a:cxnLst/>
            <a:rect l="l" t="t" r="r" b="b"/>
            <a:pathLst>
              <a:path w="0" h="153035">
                <a:moveTo>
                  <a:pt x="0" y="0"/>
                </a:moveTo>
                <a:lnTo>
                  <a:pt x="0" y="152425"/>
                </a:lnTo>
              </a:path>
            </a:pathLst>
          </a:custGeom>
          <a:ln w="38201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760650" y="2309367"/>
            <a:ext cx="0" cy="153035"/>
          </a:xfrm>
          <a:custGeom>
            <a:avLst/>
            <a:gdLst/>
            <a:ahLst/>
            <a:cxnLst/>
            <a:rect l="l" t="t" r="r" b="b"/>
            <a:pathLst>
              <a:path w="0" h="153035">
                <a:moveTo>
                  <a:pt x="0" y="0"/>
                </a:moveTo>
                <a:lnTo>
                  <a:pt x="0" y="152425"/>
                </a:lnTo>
              </a:path>
            </a:pathLst>
          </a:custGeom>
          <a:ln w="3821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760834" y="2576067"/>
            <a:ext cx="0" cy="153035"/>
          </a:xfrm>
          <a:custGeom>
            <a:avLst/>
            <a:gdLst/>
            <a:ahLst/>
            <a:cxnLst/>
            <a:rect l="l" t="t" r="r" b="b"/>
            <a:pathLst>
              <a:path w="0" h="153035">
                <a:moveTo>
                  <a:pt x="0" y="0"/>
                </a:moveTo>
                <a:lnTo>
                  <a:pt x="0" y="152425"/>
                </a:lnTo>
              </a:path>
            </a:pathLst>
          </a:custGeom>
          <a:ln w="38201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976901" y="1897443"/>
            <a:ext cx="1047750" cy="474345"/>
          </a:xfrm>
          <a:custGeom>
            <a:avLst/>
            <a:gdLst/>
            <a:ahLst/>
            <a:cxnLst/>
            <a:rect l="l" t="t" r="r" b="b"/>
            <a:pathLst>
              <a:path w="1047750" h="474344">
                <a:moveTo>
                  <a:pt x="14909" y="474319"/>
                </a:moveTo>
                <a:lnTo>
                  <a:pt x="0" y="439254"/>
                </a:lnTo>
                <a:lnTo>
                  <a:pt x="140233" y="379603"/>
                </a:lnTo>
                <a:lnTo>
                  <a:pt x="155143" y="414655"/>
                </a:lnTo>
                <a:lnTo>
                  <a:pt x="14909" y="474319"/>
                </a:lnTo>
                <a:close/>
              </a:path>
              <a:path w="1047750" h="474344">
                <a:moveTo>
                  <a:pt x="260324" y="369912"/>
                </a:moveTo>
                <a:lnTo>
                  <a:pt x="245414" y="334848"/>
                </a:lnTo>
                <a:lnTo>
                  <a:pt x="385648" y="275196"/>
                </a:lnTo>
                <a:lnTo>
                  <a:pt x="400558" y="310248"/>
                </a:lnTo>
                <a:lnTo>
                  <a:pt x="260324" y="369912"/>
                </a:lnTo>
                <a:close/>
              </a:path>
              <a:path w="1047750" h="474344">
                <a:moveTo>
                  <a:pt x="505739" y="265506"/>
                </a:moveTo>
                <a:lnTo>
                  <a:pt x="490829" y="230441"/>
                </a:lnTo>
                <a:lnTo>
                  <a:pt x="631063" y="170789"/>
                </a:lnTo>
                <a:lnTo>
                  <a:pt x="645985" y="205841"/>
                </a:lnTo>
                <a:lnTo>
                  <a:pt x="505739" y="265506"/>
                </a:lnTo>
                <a:close/>
              </a:path>
              <a:path w="1047750" h="474344">
                <a:moveTo>
                  <a:pt x="751154" y="161099"/>
                </a:moveTo>
                <a:lnTo>
                  <a:pt x="736244" y="126047"/>
                </a:lnTo>
                <a:lnTo>
                  <a:pt x="876477" y="66382"/>
                </a:lnTo>
                <a:lnTo>
                  <a:pt x="891400" y="101447"/>
                </a:lnTo>
                <a:lnTo>
                  <a:pt x="751154" y="161099"/>
                </a:lnTo>
                <a:close/>
              </a:path>
              <a:path w="1047750" h="474344">
                <a:moveTo>
                  <a:pt x="996568" y="56692"/>
                </a:moveTo>
                <a:lnTo>
                  <a:pt x="981659" y="21640"/>
                </a:lnTo>
                <a:lnTo>
                  <a:pt x="1032522" y="0"/>
                </a:lnTo>
                <a:lnTo>
                  <a:pt x="1047445" y="35052"/>
                </a:lnTo>
                <a:lnTo>
                  <a:pt x="996568" y="56692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501436" y="1874710"/>
            <a:ext cx="991869" cy="544195"/>
          </a:xfrm>
          <a:custGeom>
            <a:avLst/>
            <a:gdLst/>
            <a:ahLst/>
            <a:cxnLst/>
            <a:rect l="l" t="t" r="r" b="b"/>
            <a:pathLst>
              <a:path w="991870" h="544194">
                <a:moveTo>
                  <a:pt x="973759" y="543648"/>
                </a:moveTo>
                <a:lnTo>
                  <a:pt x="838746" y="472960"/>
                </a:lnTo>
                <a:lnTo>
                  <a:pt x="856424" y="439204"/>
                </a:lnTo>
                <a:lnTo>
                  <a:pt x="991425" y="509904"/>
                </a:lnTo>
                <a:lnTo>
                  <a:pt x="973759" y="543648"/>
                </a:lnTo>
                <a:close/>
              </a:path>
              <a:path w="991870" h="544194">
                <a:moveTo>
                  <a:pt x="737488" y="419938"/>
                </a:moveTo>
                <a:lnTo>
                  <a:pt x="602475" y="349237"/>
                </a:lnTo>
                <a:lnTo>
                  <a:pt x="620153" y="315480"/>
                </a:lnTo>
                <a:lnTo>
                  <a:pt x="755167" y="386181"/>
                </a:lnTo>
                <a:lnTo>
                  <a:pt x="737488" y="419938"/>
                </a:lnTo>
                <a:close/>
              </a:path>
              <a:path w="991870" h="544194">
                <a:moveTo>
                  <a:pt x="501218" y="296214"/>
                </a:moveTo>
                <a:lnTo>
                  <a:pt x="366204" y="225513"/>
                </a:lnTo>
                <a:lnTo>
                  <a:pt x="383882" y="191769"/>
                </a:lnTo>
                <a:lnTo>
                  <a:pt x="518896" y="262458"/>
                </a:lnTo>
                <a:lnTo>
                  <a:pt x="501218" y="296214"/>
                </a:lnTo>
                <a:close/>
              </a:path>
              <a:path w="991870" h="544194">
                <a:moveTo>
                  <a:pt x="264947" y="172491"/>
                </a:moveTo>
                <a:lnTo>
                  <a:pt x="129946" y="101803"/>
                </a:lnTo>
                <a:lnTo>
                  <a:pt x="147612" y="68046"/>
                </a:lnTo>
                <a:lnTo>
                  <a:pt x="282625" y="138747"/>
                </a:lnTo>
                <a:lnTo>
                  <a:pt x="264947" y="172491"/>
                </a:lnTo>
                <a:close/>
              </a:path>
              <a:path w="991870" h="544194">
                <a:moveTo>
                  <a:pt x="28689" y="48780"/>
                </a:moveTo>
                <a:lnTo>
                  <a:pt x="0" y="33756"/>
                </a:lnTo>
                <a:lnTo>
                  <a:pt x="17665" y="0"/>
                </a:lnTo>
                <a:lnTo>
                  <a:pt x="46354" y="15024"/>
                </a:lnTo>
                <a:lnTo>
                  <a:pt x="28689" y="4878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690387" y="1955317"/>
            <a:ext cx="132448" cy="1333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786145" y="4431487"/>
            <a:ext cx="171450" cy="531495"/>
          </a:xfrm>
          <a:custGeom>
            <a:avLst/>
            <a:gdLst/>
            <a:ahLst/>
            <a:cxnLst/>
            <a:rect l="l" t="t" r="r" b="b"/>
            <a:pathLst>
              <a:path w="171450" h="531495">
                <a:moveTo>
                  <a:pt x="114300" y="402412"/>
                </a:moveTo>
                <a:lnTo>
                  <a:pt x="57150" y="402412"/>
                </a:lnTo>
                <a:lnTo>
                  <a:pt x="57150" y="0"/>
                </a:lnTo>
                <a:lnTo>
                  <a:pt x="114300" y="0"/>
                </a:lnTo>
                <a:lnTo>
                  <a:pt x="114300" y="402412"/>
                </a:lnTo>
                <a:close/>
              </a:path>
              <a:path w="171450" h="531495">
                <a:moveTo>
                  <a:pt x="85725" y="530999"/>
                </a:moveTo>
                <a:lnTo>
                  <a:pt x="0" y="359549"/>
                </a:lnTo>
                <a:lnTo>
                  <a:pt x="57150" y="359549"/>
                </a:lnTo>
                <a:lnTo>
                  <a:pt x="57150" y="402412"/>
                </a:lnTo>
                <a:lnTo>
                  <a:pt x="150018" y="402412"/>
                </a:lnTo>
                <a:lnTo>
                  <a:pt x="85725" y="530999"/>
                </a:lnTo>
                <a:close/>
              </a:path>
              <a:path w="171450" h="531495">
                <a:moveTo>
                  <a:pt x="150018" y="402412"/>
                </a:moveTo>
                <a:lnTo>
                  <a:pt x="114300" y="402412"/>
                </a:lnTo>
                <a:lnTo>
                  <a:pt x="114300" y="359549"/>
                </a:lnTo>
                <a:lnTo>
                  <a:pt x="171450" y="359549"/>
                </a:lnTo>
                <a:lnTo>
                  <a:pt x="150018" y="4024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673801" y="3700513"/>
            <a:ext cx="201295" cy="692785"/>
          </a:xfrm>
          <a:custGeom>
            <a:avLst/>
            <a:gdLst/>
            <a:ahLst/>
            <a:cxnLst/>
            <a:rect l="l" t="t" r="r" b="b"/>
            <a:pathLst>
              <a:path w="201295" h="692785">
                <a:moveTo>
                  <a:pt x="88391" y="164210"/>
                </a:moveTo>
                <a:lnTo>
                  <a:pt x="32054" y="154609"/>
                </a:lnTo>
                <a:lnTo>
                  <a:pt x="145364" y="0"/>
                </a:lnTo>
                <a:lnTo>
                  <a:pt x="182402" y="121958"/>
                </a:lnTo>
                <a:lnTo>
                  <a:pt x="95592" y="121958"/>
                </a:lnTo>
                <a:lnTo>
                  <a:pt x="88391" y="164210"/>
                </a:lnTo>
                <a:close/>
              </a:path>
              <a:path w="201295" h="692785">
                <a:moveTo>
                  <a:pt x="144729" y="173812"/>
                </a:moveTo>
                <a:lnTo>
                  <a:pt x="88391" y="164210"/>
                </a:lnTo>
                <a:lnTo>
                  <a:pt x="95592" y="121958"/>
                </a:lnTo>
                <a:lnTo>
                  <a:pt x="151930" y="131559"/>
                </a:lnTo>
                <a:lnTo>
                  <a:pt x="144729" y="173812"/>
                </a:lnTo>
                <a:close/>
              </a:path>
              <a:path w="201295" h="692785">
                <a:moveTo>
                  <a:pt x="201066" y="183413"/>
                </a:moveTo>
                <a:lnTo>
                  <a:pt x="144729" y="173812"/>
                </a:lnTo>
                <a:lnTo>
                  <a:pt x="151930" y="131559"/>
                </a:lnTo>
                <a:lnTo>
                  <a:pt x="95592" y="121958"/>
                </a:lnTo>
                <a:lnTo>
                  <a:pt x="182402" y="121958"/>
                </a:lnTo>
                <a:lnTo>
                  <a:pt x="201066" y="183413"/>
                </a:lnTo>
                <a:close/>
              </a:path>
              <a:path w="201295" h="692785">
                <a:moveTo>
                  <a:pt x="56337" y="692480"/>
                </a:moveTo>
                <a:lnTo>
                  <a:pt x="0" y="682866"/>
                </a:lnTo>
                <a:lnTo>
                  <a:pt x="88391" y="164210"/>
                </a:lnTo>
                <a:lnTo>
                  <a:pt x="144729" y="173812"/>
                </a:lnTo>
                <a:lnTo>
                  <a:pt x="56337" y="69248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358472" y="3716299"/>
            <a:ext cx="310515" cy="643890"/>
          </a:xfrm>
          <a:custGeom>
            <a:avLst/>
            <a:gdLst/>
            <a:ahLst/>
            <a:cxnLst/>
            <a:rect l="l" t="t" r="r" b="b"/>
            <a:pathLst>
              <a:path w="310514" h="643889">
                <a:moveTo>
                  <a:pt x="205054" y="146073"/>
                </a:moveTo>
                <a:lnTo>
                  <a:pt x="152577" y="123418"/>
                </a:lnTo>
                <a:lnTo>
                  <a:pt x="299250" y="0"/>
                </a:lnTo>
                <a:lnTo>
                  <a:pt x="305241" y="106718"/>
                </a:lnTo>
                <a:lnTo>
                  <a:pt x="222046" y="106718"/>
                </a:lnTo>
                <a:lnTo>
                  <a:pt x="205054" y="146073"/>
                </a:lnTo>
                <a:close/>
              </a:path>
              <a:path w="310514" h="643889">
                <a:moveTo>
                  <a:pt x="257522" y="168723"/>
                </a:moveTo>
                <a:lnTo>
                  <a:pt x="205054" y="146073"/>
                </a:lnTo>
                <a:lnTo>
                  <a:pt x="222046" y="106718"/>
                </a:lnTo>
                <a:lnTo>
                  <a:pt x="274510" y="129374"/>
                </a:lnTo>
                <a:lnTo>
                  <a:pt x="257522" y="168723"/>
                </a:lnTo>
                <a:close/>
              </a:path>
              <a:path w="310514" h="643889">
                <a:moveTo>
                  <a:pt x="309994" y="191376"/>
                </a:moveTo>
                <a:lnTo>
                  <a:pt x="257522" y="168723"/>
                </a:lnTo>
                <a:lnTo>
                  <a:pt x="274510" y="129374"/>
                </a:lnTo>
                <a:lnTo>
                  <a:pt x="222046" y="106718"/>
                </a:lnTo>
                <a:lnTo>
                  <a:pt x="305241" y="106718"/>
                </a:lnTo>
                <a:lnTo>
                  <a:pt x="309994" y="191376"/>
                </a:lnTo>
                <a:close/>
              </a:path>
              <a:path w="310514" h="643889">
                <a:moveTo>
                  <a:pt x="52476" y="643661"/>
                </a:moveTo>
                <a:lnTo>
                  <a:pt x="0" y="621004"/>
                </a:lnTo>
                <a:lnTo>
                  <a:pt x="205054" y="146073"/>
                </a:lnTo>
                <a:lnTo>
                  <a:pt x="257522" y="168723"/>
                </a:lnTo>
                <a:lnTo>
                  <a:pt x="52476" y="64366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210896" y="3846728"/>
            <a:ext cx="264795" cy="527050"/>
          </a:xfrm>
          <a:custGeom>
            <a:avLst/>
            <a:gdLst/>
            <a:ahLst/>
            <a:cxnLst/>
            <a:rect l="l" t="t" r="r" b="b"/>
            <a:pathLst>
              <a:path w="264795" h="527050">
                <a:moveTo>
                  <a:pt x="0" y="191515"/>
                </a:moveTo>
                <a:lnTo>
                  <a:pt x="8305" y="0"/>
                </a:lnTo>
                <a:lnTo>
                  <a:pt x="137246" y="105740"/>
                </a:lnTo>
                <a:lnTo>
                  <a:pt x="86867" y="105740"/>
                </a:lnTo>
                <a:lnTo>
                  <a:pt x="34696" y="129057"/>
                </a:lnTo>
                <a:lnTo>
                  <a:pt x="52186" y="168189"/>
                </a:lnTo>
                <a:lnTo>
                  <a:pt x="0" y="191515"/>
                </a:lnTo>
                <a:close/>
              </a:path>
              <a:path w="264795" h="527050">
                <a:moveTo>
                  <a:pt x="52186" y="168189"/>
                </a:moveTo>
                <a:lnTo>
                  <a:pt x="34696" y="129057"/>
                </a:lnTo>
                <a:lnTo>
                  <a:pt x="86867" y="105740"/>
                </a:lnTo>
                <a:lnTo>
                  <a:pt x="104356" y="144870"/>
                </a:lnTo>
                <a:lnTo>
                  <a:pt x="52186" y="168189"/>
                </a:lnTo>
                <a:close/>
              </a:path>
              <a:path w="264795" h="527050">
                <a:moveTo>
                  <a:pt x="104356" y="144870"/>
                </a:moveTo>
                <a:lnTo>
                  <a:pt x="86867" y="105740"/>
                </a:lnTo>
                <a:lnTo>
                  <a:pt x="137246" y="105740"/>
                </a:lnTo>
                <a:lnTo>
                  <a:pt x="156527" y="121551"/>
                </a:lnTo>
                <a:lnTo>
                  <a:pt x="104356" y="144870"/>
                </a:lnTo>
                <a:close/>
              </a:path>
              <a:path w="264795" h="527050">
                <a:moveTo>
                  <a:pt x="212318" y="526478"/>
                </a:moveTo>
                <a:lnTo>
                  <a:pt x="52186" y="168189"/>
                </a:lnTo>
                <a:lnTo>
                  <a:pt x="104356" y="144870"/>
                </a:lnTo>
                <a:lnTo>
                  <a:pt x="264490" y="503161"/>
                </a:lnTo>
                <a:lnTo>
                  <a:pt x="212318" y="52647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5296433" y="3550869"/>
            <a:ext cx="2774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r>
              <a:rPr dirty="0" baseline="-17094" sz="1950" spc="-7" b="1">
                <a:solidFill>
                  <a:srgbClr val="FFC000"/>
                </a:solidFill>
                <a:latin typeface="Times New Roman"/>
                <a:cs typeface="Times New Roman"/>
              </a:rPr>
              <a:t>1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831611" y="3584930"/>
            <a:ext cx="2774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r>
              <a:rPr dirty="0" baseline="-17094" sz="1950" spc="-7" b="1">
                <a:solidFill>
                  <a:srgbClr val="FFC000"/>
                </a:solidFill>
                <a:latin typeface="Times New Roman"/>
                <a:cs typeface="Times New Roman"/>
              </a:rPr>
              <a:t>2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311493" y="3644824"/>
            <a:ext cx="19558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481038" y="3785158"/>
            <a:ext cx="107950" cy="22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solidFill>
                  <a:srgbClr val="FFC000"/>
                </a:solidFill>
                <a:latin typeface="Times New Roman"/>
                <a:cs typeface="Times New Roman"/>
              </a:rPr>
              <a:t>3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880360" y="3216287"/>
            <a:ext cx="0" cy="153035"/>
          </a:xfrm>
          <a:custGeom>
            <a:avLst/>
            <a:gdLst/>
            <a:ahLst/>
            <a:cxnLst/>
            <a:rect l="l" t="t" r="r" b="b"/>
            <a:pathLst>
              <a:path w="0" h="153035">
                <a:moveTo>
                  <a:pt x="0" y="0"/>
                </a:moveTo>
                <a:lnTo>
                  <a:pt x="0" y="152679"/>
                </a:lnTo>
              </a:path>
            </a:pathLst>
          </a:custGeom>
          <a:ln w="3923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878366" y="3482975"/>
            <a:ext cx="0" cy="153035"/>
          </a:xfrm>
          <a:custGeom>
            <a:avLst/>
            <a:gdLst/>
            <a:ahLst/>
            <a:cxnLst/>
            <a:rect l="l" t="t" r="r" b="b"/>
            <a:pathLst>
              <a:path w="0" h="153035">
                <a:moveTo>
                  <a:pt x="0" y="0"/>
                </a:moveTo>
                <a:lnTo>
                  <a:pt x="0" y="152679"/>
                </a:lnTo>
              </a:path>
            </a:pathLst>
          </a:custGeom>
          <a:ln w="3923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876385" y="3749675"/>
            <a:ext cx="0" cy="153035"/>
          </a:xfrm>
          <a:custGeom>
            <a:avLst/>
            <a:gdLst/>
            <a:ahLst/>
            <a:cxnLst/>
            <a:rect l="l" t="t" r="r" b="b"/>
            <a:pathLst>
              <a:path w="0" h="153035">
                <a:moveTo>
                  <a:pt x="0" y="0"/>
                </a:moveTo>
                <a:lnTo>
                  <a:pt x="0" y="152679"/>
                </a:lnTo>
              </a:path>
            </a:pathLst>
          </a:custGeom>
          <a:ln w="3923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874397" y="4016362"/>
            <a:ext cx="0" cy="153035"/>
          </a:xfrm>
          <a:custGeom>
            <a:avLst/>
            <a:gdLst/>
            <a:ahLst/>
            <a:cxnLst/>
            <a:rect l="l" t="t" r="r" b="b"/>
            <a:pathLst>
              <a:path w="0" h="153035">
                <a:moveTo>
                  <a:pt x="0" y="0"/>
                </a:moveTo>
                <a:lnTo>
                  <a:pt x="0" y="152679"/>
                </a:lnTo>
              </a:path>
            </a:pathLst>
          </a:custGeom>
          <a:ln w="3924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872422" y="4283049"/>
            <a:ext cx="0" cy="148590"/>
          </a:xfrm>
          <a:custGeom>
            <a:avLst/>
            <a:gdLst/>
            <a:ahLst/>
            <a:cxnLst/>
            <a:rect l="l" t="t" r="r" b="b"/>
            <a:pathLst>
              <a:path w="0" h="148589">
                <a:moveTo>
                  <a:pt x="0" y="0"/>
                </a:moveTo>
                <a:lnTo>
                  <a:pt x="0" y="148577"/>
                </a:lnTo>
              </a:path>
            </a:pathLst>
          </a:custGeom>
          <a:ln w="3920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654598" y="3140455"/>
            <a:ext cx="289560" cy="1459230"/>
          </a:xfrm>
          <a:custGeom>
            <a:avLst/>
            <a:gdLst/>
            <a:ahLst/>
            <a:cxnLst/>
            <a:rect l="l" t="t" r="r" b="b"/>
            <a:pathLst>
              <a:path w="289560" h="1459229">
                <a:moveTo>
                  <a:pt x="37541" y="1458772"/>
                </a:moveTo>
                <a:lnTo>
                  <a:pt x="0" y="1452270"/>
                </a:lnTo>
                <a:lnTo>
                  <a:pt x="26009" y="1302105"/>
                </a:lnTo>
                <a:lnTo>
                  <a:pt x="63550" y="1308608"/>
                </a:lnTo>
                <a:lnTo>
                  <a:pt x="37541" y="1458772"/>
                </a:lnTo>
                <a:close/>
              </a:path>
              <a:path w="289560" h="1459229">
                <a:moveTo>
                  <a:pt x="83070" y="1195984"/>
                </a:moveTo>
                <a:lnTo>
                  <a:pt x="45529" y="1189482"/>
                </a:lnTo>
                <a:lnTo>
                  <a:pt x="71551" y="1039317"/>
                </a:lnTo>
                <a:lnTo>
                  <a:pt x="109092" y="1045832"/>
                </a:lnTo>
                <a:lnTo>
                  <a:pt x="83070" y="1195984"/>
                </a:lnTo>
                <a:close/>
              </a:path>
              <a:path w="289560" h="1459229">
                <a:moveTo>
                  <a:pt x="128600" y="933208"/>
                </a:moveTo>
                <a:lnTo>
                  <a:pt x="91058" y="926706"/>
                </a:lnTo>
                <a:lnTo>
                  <a:pt x="117081" y="776541"/>
                </a:lnTo>
                <a:lnTo>
                  <a:pt x="154622" y="783043"/>
                </a:lnTo>
                <a:lnTo>
                  <a:pt x="128600" y="933208"/>
                </a:lnTo>
                <a:close/>
              </a:path>
              <a:path w="289560" h="1459229">
                <a:moveTo>
                  <a:pt x="174129" y="670420"/>
                </a:moveTo>
                <a:lnTo>
                  <a:pt x="136588" y="663917"/>
                </a:lnTo>
                <a:lnTo>
                  <a:pt x="162610" y="513753"/>
                </a:lnTo>
                <a:lnTo>
                  <a:pt x="200151" y="520255"/>
                </a:lnTo>
                <a:lnTo>
                  <a:pt x="174129" y="670420"/>
                </a:lnTo>
                <a:close/>
              </a:path>
              <a:path w="289560" h="1459229">
                <a:moveTo>
                  <a:pt x="219659" y="407631"/>
                </a:moveTo>
                <a:lnTo>
                  <a:pt x="182117" y="401129"/>
                </a:lnTo>
                <a:lnTo>
                  <a:pt x="208140" y="250964"/>
                </a:lnTo>
                <a:lnTo>
                  <a:pt x="245681" y="257479"/>
                </a:lnTo>
                <a:lnTo>
                  <a:pt x="219659" y="407631"/>
                </a:lnTo>
                <a:close/>
              </a:path>
              <a:path w="289560" h="1459229">
                <a:moveTo>
                  <a:pt x="265188" y="144856"/>
                </a:moveTo>
                <a:lnTo>
                  <a:pt x="227660" y="138341"/>
                </a:lnTo>
                <a:lnTo>
                  <a:pt x="251625" y="0"/>
                </a:lnTo>
                <a:lnTo>
                  <a:pt x="289166" y="6502"/>
                </a:lnTo>
                <a:lnTo>
                  <a:pt x="265188" y="144856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308498" y="3136912"/>
            <a:ext cx="619125" cy="1381760"/>
          </a:xfrm>
          <a:custGeom>
            <a:avLst/>
            <a:gdLst/>
            <a:ahLst/>
            <a:cxnLst/>
            <a:rect l="l" t="t" r="r" b="b"/>
            <a:pathLst>
              <a:path w="619125" h="1381760">
                <a:moveTo>
                  <a:pt x="35039" y="1381391"/>
                </a:moveTo>
                <a:lnTo>
                  <a:pt x="0" y="1366418"/>
                </a:lnTo>
                <a:lnTo>
                  <a:pt x="59880" y="1226273"/>
                </a:lnTo>
                <a:lnTo>
                  <a:pt x="94907" y="1241247"/>
                </a:lnTo>
                <a:lnTo>
                  <a:pt x="35039" y="1381391"/>
                </a:lnTo>
                <a:close/>
              </a:path>
              <a:path w="619125" h="1381760">
                <a:moveTo>
                  <a:pt x="139814" y="1136129"/>
                </a:moveTo>
                <a:lnTo>
                  <a:pt x="104775" y="1121168"/>
                </a:lnTo>
                <a:lnTo>
                  <a:pt x="164655" y="981011"/>
                </a:lnTo>
                <a:lnTo>
                  <a:pt x="199694" y="995984"/>
                </a:lnTo>
                <a:lnTo>
                  <a:pt x="139814" y="1136129"/>
                </a:lnTo>
                <a:close/>
              </a:path>
              <a:path w="619125" h="1381760">
                <a:moveTo>
                  <a:pt x="244589" y="890879"/>
                </a:moveTo>
                <a:lnTo>
                  <a:pt x="209562" y="875906"/>
                </a:lnTo>
                <a:lnTo>
                  <a:pt x="269430" y="735761"/>
                </a:lnTo>
                <a:lnTo>
                  <a:pt x="304469" y="750735"/>
                </a:lnTo>
                <a:lnTo>
                  <a:pt x="244589" y="890879"/>
                </a:lnTo>
                <a:close/>
              </a:path>
              <a:path w="619125" h="1381760">
                <a:moveTo>
                  <a:pt x="349376" y="645617"/>
                </a:moveTo>
                <a:lnTo>
                  <a:pt x="314337" y="630656"/>
                </a:lnTo>
                <a:lnTo>
                  <a:pt x="374218" y="490512"/>
                </a:lnTo>
                <a:lnTo>
                  <a:pt x="409244" y="505472"/>
                </a:lnTo>
                <a:lnTo>
                  <a:pt x="349376" y="645617"/>
                </a:lnTo>
                <a:close/>
              </a:path>
              <a:path w="619125" h="1381760">
                <a:moveTo>
                  <a:pt x="454151" y="400367"/>
                </a:moveTo>
                <a:lnTo>
                  <a:pt x="419112" y="385394"/>
                </a:lnTo>
                <a:lnTo>
                  <a:pt x="478993" y="245249"/>
                </a:lnTo>
                <a:lnTo>
                  <a:pt x="514032" y="260223"/>
                </a:lnTo>
                <a:lnTo>
                  <a:pt x="454151" y="400367"/>
                </a:lnTo>
                <a:close/>
              </a:path>
              <a:path w="619125" h="1381760">
                <a:moveTo>
                  <a:pt x="558939" y="155105"/>
                </a:moveTo>
                <a:lnTo>
                  <a:pt x="523900" y="140144"/>
                </a:lnTo>
                <a:lnTo>
                  <a:pt x="583768" y="0"/>
                </a:lnTo>
                <a:lnTo>
                  <a:pt x="618807" y="14960"/>
                </a:lnTo>
                <a:lnTo>
                  <a:pt x="558939" y="155105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838418" y="3204032"/>
            <a:ext cx="732790" cy="1329690"/>
          </a:xfrm>
          <a:custGeom>
            <a:avLst/>
            <a:gdLst/>
            <a:ahLst/>
            <a:cxnLst/>
            <a:rect l="l" t="t" r="r" b="b"/>
            <a:pathLst>
              <a:path w="732790" h="1329689">
                <a:moveTo>
                  <a:pt x="698842" y="1329232"/>
                </a:moveTo>
                <a:lnTo>
                  <a:pt x="627164" y="1194739"/>
                </a:lnTo>
                <a:lnTo>
                  <a:pt x="660780" y="1176820"/>
                </a:lnTo>
                <a:lnTo>
                  <a:pt x="732459" y="1311313"/>
                </a:lnTo>
                <a:lnTo>
                  <a:pt x="698842" y="1329232"/>
                </a:lnTo>
                <a:close/>
              </a:path>
              <a:path w="732790" h="1329689">
                <a:moveTo>
                  <a:pt x="573404" y="1093863"/>
                </a:moveTo>
                <a:lnTo>
                  <a:pt x="501726" y="959370"/>
                </a:lnTo>
                <a:lnTo>
                  <a:pt x="535355" y="941451"/>
                </a:lnTo>
                <a:lnTo>
                  <a:pt x="607034" y="1075943"/>
                </a:lnTo>
                <a:lnTo>
                  <a:pt x="573404" y="1093863"/>
                </a:lnTo>
                <a:close/>
              </a:path>
              <a:path w="732790" h="1329689">
                <a:moveTo>
                  <a:pt x="447979" y="858507"/>
                </a:moveTo>
                <a:lnTo>
                  <a:pt x="376300" y="724014"/>
                </a:lnTo>
                <a:lnTo>
                  <a:pt x="409917" y="706094"/>
                </a:lnTo>
                <a:lnTo>
                  <a:pt x="481596" y="840587"/>
                </a:lnTo>
                <a:lnTo>
                  <a:pt x="447979" y="858507"/>
                </a:lnTo>
                <a:close/>
              </a:path>
              <a:path w="732790" h="1329689">
                <a:moveTo>
                  <a:pt x="322541" y="623138"/>
                </a:moveTo>
                <a:lnTo>
                  <a:pt x="250863" y="488645"/>
                </a:lnTo>
                <a:lnTo>
                  <a:pt x="284492" y="470725"/>
                </a:lnTo>
                <a:lnTo>
                  <a:pt x="356171" y="605218"/>
                </a:lnTo>
                <a:lnTo>
                  <a:pt x="322541" y="623138"/>
                </a:lnTo>
                <a:close/>
              </a:path>
              <a:path w="732790" h="1329689">
                <a:moveTo>
                  <a:pt x="197116" y="387781"/>
                </a:moveTo>
                <a:lnTo>
                  <a:pt x="125437" y="253288"/>
                </a:lnTo>
                <a:lnTo>
                  <a:pt x="159054" y="235369"/>
                </a:lnTo>
                <a:lnTo>
                  <a:pt x="230733" y="369862"/>
                </a:lnTo>
                <a:lnTo>
                  <a:pt x="197116" y="387781"/>
                </a:lnTo>
                <a:close/>
              </a:path>
              <a:path w="732790" h="1329689">
                <a:moveTo>
                  <a:pt x="71678" y="152412"/>
                </a:moveTo>
                <a:lnTo>
                  <a:pt x="0" y="17919"/>
                </a:lnTo>
                <a:lnTo>
                  <a:pt x="33629" y="0"/>
                </a:lnTo>
                <a:lnTo>
                  <a:pt x="105295" y="134492"/>
                </a:lnTo>
                <a:lnTo>
                  <a:pt x="71678" y="152412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814034" y="3170529"/>
            <a:ext cx="132448" cy="1333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372843" y="2404681"/>
            <a:ext cx="171450" cy="536575"/>
          </a:xfrm>
          <a:custGeom>
            <a:avLst/>
            <a:gdLst/>
            <a:ahLst/>
            <a:cxnLst/>
            <a:rect l="l" t="t" r="r" b="b"/>
            <a:pathLst>
              <a:path w="171450" h="536575">
                <a:moveTo>
                  <a:pt x="57144" y="364993"/>
                </a:moveTo>
                <a:lnTo>
                  <a:pt x="52349" y="761"/>
                </a:lnTo>
                <a:lnTo>
                  <a:pt x="109486" y="0"/>
                </a:lnTo>
                <a:lnTo>
                  <a:pt x="114281" y="364240"/>
                </a:lnTo>
                <a:lnTo>
                  <a:pt x="57144" y="364993"/>
                </a:lnTo>
                <a:close/>
              </a:path>
              <a:path w="171450" h="536575">
                <a:moveTo>
                  <a:pt x="149975" y="407860"/>
                </a:moveTo>
                <a:lnTo>
                  <a:pt x="57708" y="407860"/>
                </a:lnTo>
                <a:lnTo>
                  <a:pt x="114846" y="407098"/>
                </a:lnTo>
                <a:lnTo>
                  <a:pt x="114281" y="364240"/>
                </a:lnTo>
                <a:lnTo>
                  <a:pt x="171437" y="363486"/>
                </a:lnTo>
                <a:lnTo>
                  <a:pt x="149975" y="407860"/>
                </a:lnTo>
                <a:close/>
              </a:path>
              <a:path w="171450" h="536575">
                <a:moveTo>
                  <a:pt x="57708" y="407860"/>
                </a:moveTo>
                <a:lnTo>
                  <a:pt x="57144" y="364993"/>
                </a:lnTo>
                <a:lnTo>
                  <a:pt x="114281" y="364240"/>
                </a:lnTo>
                <a:lnTo>
                  <a:pt x="114846" y="407098"/>
                </a:lnTo>
                <a:lnTo>
                  <a:pt x="57708" y="407860"/>
                </a:lnTo>
                <a:close/>
              </a:path>
              <a:path w="171450" h="536575">
                <a:moveTo>
                  <a:pt x="87972" y="536054"/>
                </a:moveTo>
                <a:lnTo>
                  <a:pt x="0" y="365747"/>
                </a:lnTo>
                <a:lnTo>
                  <a:pt x="57144" y="364993"/>
                </a:lnTo>
                <a:lnTo>
                  <a:pt x="57708" y="407860"/>
                </a:lnTo>
                <a:lnTo>
                  <a:pt x="149975" y="407860"/>
                </a:lnTo>
                <a:lnTo>
                  <a:pt x="87972" y="53605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8550478" y="2596502"/>
            <a:ext cx="20955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369503" y="1824380"/>
            <a:ext cx="171450" cy="619760"/>
          </a:xfrm>
          <a:custGeom>
            <a:avLst/>
            <a:gdLst/>
            <a:ahLst/>
            <a:cxnLst/>
            <a:rect l="l" t="t" r="r" b="b"/>
            <a:pathLst>
              <a:path w="171450" h="619760">
                <a:moveTo>
                  <a:pt x="0" y="172173"/>
                </a:moveTo>
                <a:lnTo>
                  <a:pt x="84251" y="0"/>
                </a:lnTo>
                <a:lnTo>
                  <a:pt x="149802" y="128333"/>
                </a:lnTo>
                <a:lnTo>
                  <a:pt x="113931" y="128333"/>
                </a:lnTo>
                <a:lnTo>
                  <a:pt x="56781" y="128828"/>
                </a:lnTo>
                <a:lnTo>
                  <a:pt x="57147" y="171687"/>
                </a:lnTo>
                <a:lnTo>
                  <a:pt x="0" y="172173"/>
                </a:lnTo>
                <a:close/>
              </a:path>
              <a:path w="171450" h="619760">
                <a:moveTo>
                  <a:pt x="57147" y="171687"/>
                </a:moveTo>
                <a:lnTo>
                  <a:pt x="56781" y="128828"/>
                </a:lnTo>
                <a:lnTo>
                  <a:pt x="113931" y="128333"/>
                </a:lnTo>
                <a:lnTo>
                  <a:pt x="114297" y="171200"/>
                </a:lnTo>
                <a:lnTo>
                  <a:pt x="57147" y="171687"/>
                </a:lnTo>
                <a:close/>
              </a:path>
              <a:path w="171450" h="619760">
                <a:moveTo>
                  <a:pt x="114297" y="171200"/>
                </a:moveTo>
                <a:lnTo>
                  <a:pt x="113931" y="128333"/>
                </a:lnTo>
                <a:lnTo>
                  <a:pt x="149802" y="128333"/>
                </a:lnTo>
                <a:lnTo>
                  <a:pt x="171450" y="170713"/>
                </a:lnTo>
                <a:lnTo>
                  <a:pt x="114297" y="171200"/>
                </a:lnTo>
                <a:close/>
              </a:path>
              <a:path w="171450" h="619760">
                <a:moveTo>
                  <a:pt x="60972" y="619594"/>
                </a:moveTo>
                <a:lnTo>
                  <a:pt x="57147" y="171687"/>
                </a:lnTo>
                <a:lnTo>
                  <a:pt x="114297" y="171200"/>
                </a:lnTo>
                <a:lnTo>
                  <a:pt x="118122" y="619099"/>
                </a:lnTo>
                <a:lnTo>
                  <a:pt x="60972" y="619594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8537791" y="1800098"/>
            <a:ext cx="31432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r>
              <a:rPr dirty="0" baseline="-17094" sz="1950" spc="-7" b="1">
                <a:solidFill>
                  <a:srgbClr val="FFC000"/>
                </a:solidFill>
                <a:latin typeface="Times New Roman"/>
                <a:cs typeface="Times New Roman"/>
              </a:rPr>
              <a:t>N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587183" y="2412390"/>
            <a:ext cx="862965" cy="210185"/>
          </a:xfrm>
          <a:custGeom>
            <a:avLst/>
            <a:gdLst/>
            <a:ahLst/>
            <a:cxnLst/>
            <a:rect l="l" t="t" r="r" b="b"/>
            <a:pathLst>
              <a:path w="862965" h="210185">
                <a:moveTo>
                  <a:pt x="173761" y="153516"/>
                </a:moveTo>
                <a:lnTo>
                  <a:pt x="165798" y="96924"/>
                </a:lnTo>
                <a:lnTo>
                  <a:pt x="854811" y="0"/>
                </a:lnTo>
                <a:lnTo>
                  <a:pt x="862774" y="56591"/>
                </a:lnTo>
                <a:lnTo>
                  <a:pt x="173761" y="153516"/>
                </a:lnTo>
                <a:close/>
              </a:path>
              <a:path w="862965" h="210185">
                <a:moveTo>
                  <a:pt x="181724" y="210108"/>
                </a:moveTo>
                <a:lnTo>
                  <a:pt x="0" y="149098"/>
                </a:lnTo>
                <a:lnTo>
                  <a:pt x="157835" y="40335"/>
                </a:lnTo>
                <a:lnTo>
                  <a:pt x="165798" y="96924"/>
                </a:lnTo>
                <a:lnTo>
                  <a:pt x="123355" y="102895"/>
                </a:lnTo>
                <a:lnTo>
                  <a:pt x="131317" y="159486"/>
                </a:lnTo>
                <a:lnTo>
                  <a:pt x="174601" y="159486"/>
                </a:lnTo>
                <a:lnTo>
                  <a:pt x="181724" y="210108"/>
                </a:lnTo>
                <a:close/>
              </a:path>
              <a:path w="862965" h="210185">
                <a:moveTo>
                  <a:pt x="131317" y="159486"/>
                </a:moveTo>
                <a:lnTo>
                  <a:pt x="123355" y="102895"/>
                </a:lnTo>
                <a:lnTo>
                  <a:pt x="165798" y="96924"/>
                </a:lnTo>
                <a:lnTo>
                  <a:pt x="173761" y="153516"/>
                </a:lnTo>
                <a:lnTo>
                  <a:pt x="131317" y="159486"/>
                </a:lnTo>
                <a:close/>
              </a:path>
              <a:path w="862965" h="210185">
                <a:moveTo>
                  <a:pt x="174601" y="159486"/>
                </a:moveTo>
                <a:lnTo>
                  <a:pt x="131317" y="159486"/>
                </a:lnTo>
                <a:lnTo>
                  <a:pt x="173761" y="153516"/>
                </a:lnTo>
                <a:lnTo>
                  <a:pt x="174601" y="159486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462594" y="2245880"/>
            <a:ext cx="636905" cy="198755"/>
          </a:xfrm>
          <a:custGeom>
            <a:avLst/>
            <a:gdLst/>
            <a:ahLst/>
            <a:cxnLst/>
            <a:rect l="l" t="t" r="r" b="b"/>
            <a:pathLst>
              <a:path w="636904" h="198755">
                <a:moveTo>
                  <a:pt x="462508" y="56181"/>
                </a:moveTo>
                <a:lnTo>
                  <a:pt x="452031" y="0"/>
                </a:lnTo>
                <a:lnTo>
                  <a:pt x="620570" y="48323"/>
                </a:lnTo>
                <a:lnTo>
                  <a:pt x="504647" y="48323"/>
                </a:lnTo>
                <a:lnTo>
                  <a:pt x="462508" y="56181"/>
                </a:lnTo>
                <a:close/>
              </a:path>
              <a:path w="636904" h="198755">
                <a:moveTo>
                  <a:pt x="472984" y="112354"/>
                </a:moveTo>
                <a:lnTo>
                  <a:pt x="462508" y="56181"/>
                </a:lnTo>
                <a:lnTo>
                  <a:pt x="504647" y="48323"/>
                </a:lnTo>
                <a:lnTo>
                  <a:pt x="515124" y="104495"/>
                </a:lnTo>
                <a:lnTo>
                  <a:pt x="472984" y="112354"/>
                </a:lnTo>
                <a:close/>
              </a:path>
              <a:path w="636904" h="198755">
                <a:moveTo>
                  <a:pt x="483463" y="168541"/>
                </a:moveTo>
                <a:lnTo>
                  <a:pt x="472984" y="112354"/>
                </a:lnTo>
                <a:lnTo>
                  <a:pt x="515124" y="104495"/>
                </a:lnTo>
                <a:lnTo>
                  <a:pt x="504647" y="48323"/>
                </a:lnTo>
                <a:lnTo>
                  <a:pt x="620570" y="48323"/>
                </a:lnTo>
                <a:lnTo>
                  <a:pt x="636295" y="52831"/>
                </a:lnTo>
                <a:lnTo>
                  <a:pt x="483463" y="168541"/>
                </a:lnTo>
                <a:close/>
              </a:path>
              <a:path w="636904" h="198755">
                <a:moveTo>
                  <a:pt x="10477" y="198615"/>
                </a:moveTo>
                <a:lnTo>
                  <a:pt x="0" y="142430"/>
                </a:lnTo>
                <a:lnTo>
                  <a:pt x="462508" y="56181"/>
                </a:lnTo>
                <a:lnTo>
                  <a:pt x="472984" y="112354"/>
                </a:lnTo>
                <a:lnTo>
                  <a:pt x="10477" y="19861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7503794" y="2203526"/>
            <a:ext cx="19558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754643" y="2353805"/>
            <a:ext cx="19558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924188" y="2494140"/>
            <a:ext cx="80645" cy="22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389277" y="2346515"/>
            <a:ext cx="132435" cy="1333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287344" y="3373844"/>
            <a:ext cx="1000125" cy="1149985"/>
          </a:xfrm>
          <a:custGeom>
            <a:avLst/>
            <a:gdLst/>
            <a:ahLst/>
            <a:cxnLst/>
            <a:rect l="l" t="t" r="r" b="b"/>
            <a:pathLst>
              <a:path w="1000125" h="1149985">
                <a:moveTo>
                  <a:pt x="28828" y="1149426"/>
                </a:moveTo>
                <a:lnTo>
                  <a:pt x="0" y="1124521"/>
                </a:lnTo>
                <a:lnTo>
                  <a:pt x="99618" y="1009180"/>
                </a:lnTo>
                <a:lnTo>
                  <a:pt x="128447" y="1034084"/>
                </a:lnTo>
                <a:lnTo>
                  <a:pt x="28828" y="1149426"/>
                </a:lnTo>
                <a:close/>
              </a:path>
              <a:path w="1000125" h="1149985">
                <a:moveTo>
                  <a:pt x="203161" y="947585"/>
                </a:moveTo>
                <a:lnTo>
                  <a:pt x="174320" y="922680"/>
                </a:lnTo>
                <a:lnTo>
                  <a:pt x="273938" y="807351"/>
                </a:lnTo>
                <a:lnTo>
                  <a:pt x="302780" y="832256"/>
                </a:lnTo>
                <a:lnTo>
                  <a:pt x="203161" y="947585"/>
                </a:lnTo>
                <a:close/>
              </a:path>
              <a:path w="1000125" h="1149985">
                <a:moveTo>
                  <a:pt x="377494" y="745756"/>
                </a:moveTo>
                <a:lnTo>
                  <a:pt x="348653" y="720851"/>
                </a:lnTo>
                <a:lnTo>
                  <a:pt x="448271" y="605510"/>
                </a:lnTo>
                <a:lnTo>
                  <a:pt x="477100" y="630415"/>
                </a:lnTo>
                <a:lnTo>
                  <a:pt x="377494" y="745756"/>
                </a:lnTo>
                <a:close/>
              </a:path>
              <a:path w="1000125" h="1149985">
                <a:moveTo>
                  <a:pt x="551814" y="543915"/>
                </a:moveTo>
                <a:lnTo>
                  <a:pt x="522986" y="519010"/>
                </a:lnTo>
                <a:lnTo>
                  <a:pt x="622604" y="403669"/>
                </a:lnTo>
                <a:lnTo>
                  <a:pt x="651433" y="428574"/>
                </a:lnTo>
                <a:lnTo>
                  <a:pt x="551814" y="543915"/>
                </a:lnTo>
                <a:close/>
              </a:path>
              <a:path w="1000125" h="1149985">
                <a:moveTo>
                  <a:pt x="726147" y="342074"/>
                </a:moveTo>
                <a:lnTo>
                  <a:pt x="697318" y="317169"/>
                </a:lnTo>
                <a:lnTo>
                  <a:pt x="796937" y="201841"/>
                </a:lnTo>
                <a:lnTo>
                  <a:pt x="825766" y="226745"/>
                </a:lnTo>
                <a:lnTo>
                  <a:pt x="726147" y="342074"/>
                </a:lnTo>
                <a:close/>
              </a:path>
              <a:path w="1000125" h="1149985">
                <a:moveTo>
                  <a:pt x="900480" y="140246"/>
                </a:moveTo>
                <a:lnTo>
                  <a:pt x="871639" y="115341"/>
                </a:lnTo>
                <a:lnTo>
                  <a:pt x="971257" y="0"/>
                </a:lnTo>
                <a:lnTo>
                  <a:pt x="1000099" y="24904"/>
                </a:lnTo>
                <a:lnTo>
                  <a:pt x="900480" y="140246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006039" y="3215932"/>
            <a:ext cx="878205" cy="1243330"/>
          </a:xfrm>
          <a:custGeom>
            <a:avLst/>
            <a:gdLst/>
            <a:ahLst/>
            <a:cxnLst/>
            <a:rect l="l" t="t" r="r" b="b"/>
            <a:pathLst>
              <a:path w="878204" h="1243329">
                <a:moveTo>
                  <a:pt x="86842" y="146951"/>
                </a:moveTo>
                <a:lnTo>
                  <a:pt x="0" y="21716"/>
                </a:lnTo>
                <a:lnTo>
                  <a:pt x="31318" y="0"/>
                </a:lnTo>
                <a:lnTo>
                  <a:pt x="118148" y="125247"/>
                </a:lnTo>
                <a:lnTo>
                  <a:pt x="86842" y="146951"/>
                </a:lnTo>
                <a:close/>
              </a:path>
              <a:path w="878204" h="1243329">
                <a:moveTo>
                  <a:pt x="238810" y="366115"/>
                </a:moveTo>
                <a:lnTo>
                  <a:pt x="151968" y="240880"/>
                </a:lnTo>
                <a:lnTo>
                  <a:pt x="183273" y="219176"/>
                </a:lnTo>
                <a:lnTo>
                  <a:pt x="270116" y="344411"/>
                </a:lnTo>
                <a:lnTo>
                  <a:pt x="238810" y="366115"/>
                </a:lnTo>
                <a:close/>
              </a:path>
              <a:path w="878204" h="1243329">
                <a:moveTo>
                  <a:pt x="390779" y="585292"/>
                </a:moveTo>
                <a:lnTo>
                  <a:pt x="303936" y="460044"/>
                </a:lnTo>
                <a:lnTo>
                  <a:pt x="335241" y="438340"/>
                </a:lnTo>
                <a:lnTo>
                  <a:pt x="422084" y="563575"/>
                </a:lnTo>
                <a:lnTo>
                  <a:pt x="390779" y="585292"/>
                </a:lnTo>
                <a:close/>
              </a:path>
              <a:path w="878204" h="1243329">
                <a:moveTo>
                  <a:pt x="542747" y="804456"/>
                </a:moveTo>
                <a:lnTo>
                  <a:pt x="455904" y="679221"/>
                </a:lnTo>
                <a:lnTo>
                  <a:pt x="487210" y="657504"/>
                </a:lnTo>
                <a:lnTo>
                  <a:pt x="574052" y="782751"/>
                </a:lnTo>
                <a:lnTo>
                  <a:pt x="542747" y="804456"/>
                </a:lnTo>
                <a:close/>
              </a:path>
              <a:path w="878204" h="1243329">
                <a:moveTo>
                  <a:pt x="694702" y="1023632"/>
                </a:moveTo>
                <a:lnTo>
                  <a:pt x="607872" y="898385"/>
                </a:lnTo>
                <a:lnTo>
                  <a:pt x="639178" y="876680"/>
                </a:lnTo>
                <a:lnTo>
                  <a:pt x="726020" y="1001915"/>
                </a:lnTo>
                <a:lnTo>
                  <a:pt x="694702" y="1023632"/>
                </a:lnTo>
                <a:close/>
              </a:path>
              <a:path w="878204" h="1243329">
                <a:moveTo>
                  <a:pt x="846670" y="1242796"/>
                </a:moveTo>
                <a:lnTo>
                  <a:pt x="759841" y="1117561"/>
                </a:lnTo>
                <a:lnTo>
                  <a:pt x="791146" y="1095844"/>
                </a:lnTo>
                <a:lnTo>
                  <a:pt x="877989" y="1221092"/>
                </a:lnTo>
                <a:lnTo>
                  <a:pt x="846670" y="1242796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622281" y="3711918"/>
            <a:ext cx="47625" cy="420370"/>
          </a:xfrm>
          <a:custGeom>
            <a:avLst/>
            <a:gdLst/>
            <a:ahLst/>
            <a:cxnLst/>
            <a:rect l="l" t="t" r="r" b="b"/>
            <a:pathLst>
              <a:path w="47625" h="420370">
                <a:moveTo>
                  <a:pt x="38087" y="419836"/>
                </a:moveTo>
                <a:lnTo>
                  <a:pt x="0" y="418998"/>
                </a:lnTo>
                <a:lnTo>
                  <a:pt x="3327" y="266636"/>
                </a:lnTo>
                <a:lnTo>
                  <a:pt x="41427" y="267474"/>
                </a:lnTo>
                <a:lnTo>
                  <a:pt x="38087" y="419836"/>
                </a:lnTo>
                <a:close/>
              </a:path>
              <a:path w="47625" h="420370">
                <a:moveTo>
                  <a:pt x="43929" y="153200"/>
                </a:moveTo>
                <a:lnTo>
                  <a:pt x="5829" y="152361"/>
                </a:lnTo>
                <a:lnTo>
                  <a:pt x="9169" y="0"/>
                </a:lnTo>
                <a:lnTo>
                  <a:pt x="47269" y="838"/>
                </a:lnTo>
                <a:lnTo>
                  <a:pt x="43929" y="153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568331" y="4101172"/>
            <a:ext cx="132448" cy="1333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4536376" y="1849907"/>
            <a:ext cx="25400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华文楷体"/>
                <a:cs typeface="华文楷体"/>
              </a:rPr>
              <a:t>静 止 的 书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6815759" y="1857628"/>
            <a:ext cx="25400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华文楷体"/>
                <a:cs typeface="华文楷体"/>
              </a:rPr>
              <a:t>静 止 的 画 框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977705" y="4477511"/>
            <a:ext cx="1170940" cy="6064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1628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800" b="1">
                <a:latin typeface="华文楷体"/>
                <a:cs typeface="华文楷体"/>
              </a:rPr>
              <a:t>静止的水</a:t>
            </a:r>
            <a:r>
              <a:rPr dirty="0" sz="1800" spc="-5" b="1">
                <a:latin typeface="华文楷体"/>
                <a:cs typeface="华文楷体"/>
              </a:rPr>
              <a:t>桶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232400" y="4482439"/>
            <a:ext cx="1170940" cy="6019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09295">
              <a:lnSpc>
                <a:spcPts val="2385"/>
              </a:lnSpc>
              <a:spcBef>
                <a:spcPts val="105"/>
              </a:spcBef>
            </a:pPr>
            <a:r>
              <a:rPr dirty="0" sz="2000" b="1" i="1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45"/>
              </a:lnSpc>
            </a:pPr>
            <a:r>
              <a:rPr dirty="0" sz="1800" b="1">
                <a:latin typeface="华文楷体"/>
                <a:cs typeface="华文楷体"/>
              </a:rPr>
              <a:t>静止的花</a:t>
            </a:r>
            <a:r>
              <a:rPr dirty="0" sz="1800" spc="-5" b="1">
                <a:latin typeface="华文楷体"/>
                <a:cs typeface="华文楷体"/>
              </a:rPr>
              <a:t>盆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9095143" y="1854174"/>
            <a:ext cx="483234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华文楷体"/>
                <a:cs typeface="华文楷体"/>
              </a:rPr>
              <a:t>匀</a:t>
            </a:r>
            <a:r>
              <a:rPr dirty="0" sz="1800" spc="-5" b="1">
                <a:latin typeface="华文楷体"/>
                <a:cs typeface="华文楷体"/>
              </a:rPr>
              <a:t>速 </a:t>
            </a:r>
            <a:r>
              <a:rPr dirty="0" sz="1800" b="1">
                <a:latin typeface="华文楷体"/>
                <a:cs typeface="华文楷体"/>
              </a:rPr>
              <a:t>直</a:t>
            </a:r>
            <a:r>
              <a:rPr dirty="0" sz="1800" spc="-5" b="1">
                <a:latin typeface="华文楷体"/>
                <a:cs typeface="华文楷体"/>
              </a:rPr>
              <a:t>线 </a:t>
            </a:r>
            <a:r>
              <a:rPr dirty="0" sz="1800" b="1">
                <a:latin typeface="华文楷体"/>
                <a:cs typeface="华文楷体"/>
              </a:rPr>
              <a:t>运</a:t>
            </a:r>
            <a:r>
              <a:rPr dirty="0" sz="1800" spc="-5" b="1">
                <a:latin typeface="华文楷体"/>
                <a:cs typeface="华文楷体"/>
              </a:rPr>
              <a:t>动 </a:t>
            </a:r>
            <a:r>
              <a:rPr dirty="0" sz="1800" b="1">
                <a:latin typeface="华文楷体"/>
                <a:cs typeface="华文楷体"/>
              </a:rPr>
              <a:t>的</a:t>
            </a:r>
            <a:r>
              <a:rPr dirty="0" sz="1800" spc="-5" b="1">
                <a:latin typeface="华文楷体"/>
                <a:cs typeface="华文楷体"/>
              </a:rPr>
              <a:t>汽 </a:t>
            </a:r>
            <a:r>
              <a:rPr dirty="0" sz="1800" spc="-5" b="1">
                <a:latin typeface="华文楷体"/>
                <a:cs typeface="华文楷体"/>
              </a:rPr>
              <a:t>车</a:t>
            </a:r>
            <a:endParaRPr sz="18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53055" y="2468879"/>
            <a:ext cx="2903220" cy="2177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49784" y="4675873"/>
            <a:ext cx="193040" cy="3035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00" spc="15" b="1">
                <a:latin typeface="Times New Roman"/>
                <a:cs typeface="Times New Roman"/>
              </a:rPr>
              <a:t>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21655" y="2163341"/>
            <a:ext cx="3569970" cy="2265045"/>
          </a:xfrm>
          <a:prstGeom prst="rect">
            <a:avLst/>
          </a:prstGeom>
        </p:spPr>
        <p:txBody>
          <a:bodyPr wrap="square" lIns="0" tIns="20002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575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dirty="0" sz="2800" b="1">
                <a:latin typeface="华文楷体"/>
                <a:cs typeface="华文楷体"/>
              </a:rPr>
              <a:t>二力平</a:t>
            </a:r>
            <a:r>
              <a:rPr dirty="0" sz="2800" spc="-10" b="1">
                <a:latin typeface="华文楷体"/>
                <a:cs typeface="华文楷体"/>
              </a:rPr>
              <a:t>衡</a:t>
            </a:r>
            <a:endParaRPr sz="2800">
              <a:latin typeface="华文楷体"/>
              <a:cs typeface="华文楷体"/>
            </a:endParaRPr>
          </a:p>
          <a:p>
            <a:pPr algn="just" marL="502920" marR="5080">
              <a:lnSpc>
                <a:spcPct val="100000"/>
              </a:lnSpc>
              <a:spcBef>
                <a:spcPts val="1275"/>
              </a:spcBef>
            </a:pP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平衡条件：</a:t>
            </a:r>
            <a:r>
              <a:rPr dirty="0" sz="2400" b="1">
                <a:latin typeface="华文楷体"/>
                <a:cs typeface="华文楷体"/>
              </a:rPr>
              <a:t>作用在书</a:t>
            </a:r>
            <a:r>
              <a:rPr dirty="0" sz="2400" spc="-5" b="1">
                <a:latin typeface="华文楷体"/>
                <a:cs typeface="华文楷体"/>
              </a:rPr>
              <a:t>上 </a:t>
            </a:r>
            <a:r>
              <a:rPr dirty="0" sz="2400" b="1">
                <a:latin typeface="华文楷体"/>
                <a:cs typeface="华文楷体"/>
              </a:rPr>
              <a:t>的两个力，大小相等</a:t>
            </a:r>
            <a:r>
              <a:rPr dirty="0" sz="2400" spc="-5" b="1">
                <a:latin typeface="华文楷体"/>
                <a:cs typeface="华文楷体"/>
              </a:rPr>
              <a:t>、 </a:t>
            </a:r>
            <a:r>
              <a:rPr dirty="0" sz="2400" b="1">
                <a:latin typeface="华文楷体"/>
                <a:cs typeface="华文楷体"/>
              </a:rPr>
              <a:t>方向相反，并且在同</a:t>
            </a:r>
            <a:r>
              <a:rPr dirty="0" sz="2400" spc="-5" b="1">
                <a:latin typeface="华文楷体"/>
                <a:cs typeface="华文楷体"/>
              </a:rPr>
              <a:t>一 </a:t>
            </a:r>
            <a:r>
              <a:rPr dirty="0" sz="2400" b="1">
                <a:latin typeface="华文楷体"/>
                <a:cs typeface="华文楷体"/>
              </a:rPr>
              <a:t>条直线上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12294" y="4325607"/>
            <a:ext cx="322008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6559" algn="l"/>
                <a:tab pos="2357755" algn="l"/>
              </a:tabLst>
            </a:pPr>
            <a:r>
              <a:rPr dirty="0" baseline="-24801" sz="4200" spc="-7" b="1" i="1">
                <a:latin typeface="Times New Roman"/>
                <a:cs typeface="Times New Roman"/>
              </a:rPr>
              <a:t>F</a:t>
            </a:r>
            <a:r>
              <a:rPr dirty="0" baseline="-24801" sz="4200" spc="-7" b="1" i="1">
                <a:latin typeface="Times New Roman"/>
                <a:cs typeface="Times New Roman"/>
              </a:rPr>
              <a:t>	</a:t>
            </a:r>
            <a:r>
              <a:rPr dirty="0" baseline="-24801" sz="4200" spc="-7" b="1">
                <a:latin typeface="Times New Roman"/>
                <a:cs typeface="Times New Roman"/>
              </a:rPr>
              <a:t>=</a:t>
            </a:r>
            <a:r>
              <a:rPr dirty="0" baseline="-24801" sz="4200" spc="-7" b="1" i="1">
                <a:latin typeface="Times New Roman"/>
                <a:cs typeface="Times New Roman"/>
              </a:rPr>
              <a:t>G</a:t>
            </a:r>
            <a:r>
              <a:rPr dirty="0" baseline="-24801" sz="4200" spc="-52" b="1" i="1"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BE9000"/>
                </a:solidFill>
                <a:latin typeface="华文楷体"/>
                <a:cs typeface="华文楷体"/>
              </a:rPr>
              <a:t>力的合</a:t>
            </a:r>
            <a:r>
              <a:rPr dirty="0" sz="2400" spc="-5" b="1">
                <a:solidFill>
                  <a:srgbClr val="BE9000"/>
                </a:solidFill>
                <a:latin typeface="华文楷体"/>
                <a:cs typeface="华文楷体"/>
              </a:rPr>
              <a:t>成</a:t>
            </a:r>
            <a:r>
              <a:rPr dirty="0" sz="2400" b="1">
                <a:solidFill>
                  <a:srgbClr val="BE9000"/>
                </a:solidFill>
                <a:latin typeface="华文楷体"/>
                <a:cs typeface="华文楷体"/>
              </a:rPr>
              <a:t>	</a:t>
            </a:r>
            <a:r>
              <a:rPr dirty="0" baseline="-12896" sz="4200" b="1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dirty="0" baseline="-37037" sz="2700" spc="30" b="1">
                <a:solidFill>
                  <a:srgbClr val="FF0000"/>
                </a:solidFill>
                <a:latin typeface="华文中宋"/>
                <a:cs typeface="华文中宋"/>
              </a:rPr>
              <a:t>合</a:t>
            </a:r>
            <a:r>
              <a:rPr dirty="0" baseline="-12896" sz="4200" spc="-7" b="1">
                <a:solidFill>
                  <a:srgbClr val="FF0000"/>
                </a:solidFill>
                <a:latin typeface="Times New Roman"/>
                <a:cs typeface="Times New Roman"/>
              </a:rPr>
              <a:t>=0</a:t>
            </a:r>
            <a:endParaRPr baseline="-12896" sz="4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63346" y="4716424"/>
            <a:ext cx="1403350" cy="171450"/>
          </a:xfrm>
          <a:custGeom>
            <a:avLst/>
            <a:gdLst/>
            <a:ahLst/>
            <a:cxnLst/>
            <a:rect l="l" t="t" r="r" b="b"/>
            <a:pathLst>
              <a:path w="1403350" h="171450">
                <a:moveTo>
                  <a:pt x="1231722" y="171450"/>
                </a:moveTo>
                <a:lnTo>
                  <a:pt x="1231722" y="0"/>
                </a:lnTo>
                <a:lnTo>
                  <a:pt x="1346022" y="57150"/>
                </a:lnTo>
                <a:lnTo>
                  <a:pt x="1274584" y="57150"/>
                </a:lnTo>
                <a:lnTo>
                  <a:pt x="1274584" y="114300"/>
                </a:lnTo>
                <a:lnTo>
                  <a:pt x="1346022" y="114300"/>
                </a:lnTo>
                <a:lnTo>
                  <a:pt x="1231722" y="171450"/>
                </a:lnTo>
                <a:close/>
              </a:path>
              <a:path w="1403350" h="171450">
                <a:moveTo>
                  <a:pt x="1231722" y="114300"/>
                </a:moveTo>
                <a:lnTo>
                  <a:pt x="0" y="114300"/>
                </a:lnTo>
                <a:lnTo>
                  <a:pt x="0" y="57150"/>
                </a:lnTo>
                <a:lnTo>
                  <a:pt x="1231722" y="57150"/>
                </a:lnTo>
                <a:lnTo>
                  <a:pt x="1231722" y="114300"/>
                </a:lnTo>
                <a:close/>
              </a:path>
              <a:path w="1403350" h="171450">
                <a:moveTo>
                  <a:pt x="1346022" y="114300"/>
                </a:moveTo>
                <a:lnTo>
                  <a:pt x="1274584" y="114300"/>
                </a:lnTo>
                <a:lnTo>
                  <a:pt x="1274584" y="57150"/>
                </a:lnTo>
                <a:lnTo>
                  <a:pt x="1346022" y="57150"/>
                </a:lnTo>
                <a:lnTo>
                  <a:pt x="1403172" y="85725"/>
                </a:lnTo>
                <a:lnTo>
                  <a:pt x="1346022" y="1143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63264" y="3716146"/>
            <a:ext cx="171450" cy="929005"/>
          </a:xfrm>
          <a:custGeom>
            <a:avLst/>
            <a:gdLst/>
            <a:ahLst/>
            <a:cxnLst/>
            <a:rect l="l" t="t" r="r" b="b"/>
            <a:pathLst>
              <a:path w="171450" h="929004">
                <a:moveTo>
                  <a:pt x="57153" y="757262"/>
                </a:moveTo>
                <a:lnTo>
                  <a:pt x="54965" y="165"/>
                </a:lnTo>
                <a:lnTo>
                  <a:pt x="112115" y="0"/>
                </a:lnTo>
                <a:lnTo>
                  <a:pt x="114303" y="757097"/>
                </a:lnTo>
                <a:lnTo>
                  <a:pt x="57153" y="757262"/>
                </a:lnTo>
                <a:close/>
              </a:path>
              <a:path w="171450" h="929004">
                <a:moveTo>
                  <a:pt x="150008" y="800125"/>
                </a:moveTo>
                <a:lnTo>
                  <a:pt x="57276" y="800125"/>
                </a:lnTo>
                <a:lnTo>
                  <a:pt x="114426" y="799960"/>
                </a:lnTo>
                <a:lnTo>
                  <a:pt x="114303" y="757097"/>
                </a:lnTo>
                <a:lnTo>
                  <a:pt x="171450" y="756932"/>
                </a:lnTo>
                <a:lnTo>
                  <a:pt x="150008" y="800125"/>
                </a:lnTo>
                <a:close/>
              </a:path>
              <a:path w="171450" h="929004">
                <a:moveTo>
                  <a:pt x="57276" y="800125"/>
                </a:moveTo>
                <a:lnTo>
                  <a:pt x="57153" y="757262"/>
                </a:lnTo>
                <a:lnTo>
                  <a:pt x="114303" y="757097"/>
                </a:lnTo>
                <a:lnTo>
                  <a:pt x="114426" y="799960"/>
                </a:lnTo>
                <a:lnTo>
                  <a:pt x="57276" y="800125"/>
                </a:lnTo>
                <a:close/>
              </a:path>
              <a:path w="171450" h="929004">
                <a:moveTo>
                  <a:pt x="86220" y="928624"/>
                </a:moveTo>
                <a:lnTo>
                  <a:pt x="0" y="757427"/>
                </a:lnTo>
                <a:lnTo>
                  <a:pt x="57153" y="757262"/>
                </a:lnTo>
                <a:lnTo>
                  <a:pt x="57276" y="800125"/>
                </a:lnTo>
                <a:lnTo>
                  <a:pt x="150008" y="800125"/>
                </a:lnTo>
                <a:lnTo>
                  <a:pt x="86220" y="9286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960850" y="4313834"/>
            <a:ext cx="245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61613" y="2746679"/>
            <a:ext cx="171450" cy="988694"/>
          </a:xfrm>
          <a:custGeom>
            <a:avLst/>
            <a:gdLst/>
            <a:ahLst/>
            <a:cxnLst/>
            <a:rect l="l" t="t" r="r" b="b"/>
            <a:pathLst>
              <a:path w="171450" h="988695">
                <a:moveTo>
                  <a:pt x="0" y="171716"/>
                </a:moveTo>
                <a:lnTo>
                  <a:pt x="85191" y="0"/>
                </a:lnTo>
                <a:lnTo>
                  <a:pt x="149941" y="128498"/>
                </a:lnTo>
                <a:lnTo>
                  <a:pt x="114173" y="128498"/>
                </a:lnTo>
                <a:lnTo>
                  <a:pt x="57023" y="128676"/>
                </a:lnTo>
                <a:lnTo>
                  <a:pt x="57157" y="171538"/>
                </a:lnTo>
                <a:lnTo>
                  <a:pt x="0" y="171716"/>
                </a:lnTo>
                <a:close/>
              </a:path>
              <a:path w="171450" h="988695">
                <a:moveTo>
                  <a:pt x="57157" y="171538"/>
                </a:moveTo>
                <a:lnTo>
                  <a:pt x="57023" y="128676"/>
                </a:lnTo>
                <a:lnTo>
                  <a:pt x="114173" y="128498"/>
                </a:lnTo>
                <a:lnTo>
                  <a:pt x="114307" y="171361"/>
                </a:lnTo>
                <a:lnTo>
                  <a:pt x="57157" y="171538"/>
                </a:lnTo>
                <a:close/>
              </a:path>
              <a:path w="171450" h="988695">
                <a:moveTo>
                  <a:pt x="114307" y="171361"/>
                </a:moveTo>
                <a:lnTo>
                  <a:pt x="114173" y="128498"/>
                </a:lnTo>
                <a:lnTo>
                  <a:pt x="149941" y="128498"/>
                </a:lnTo>
                <a:lnTo>
                  <a:pt x="171450" y="171183"/>
                </a:lnTo>
                <a:lnTo>
                  <a:pt x="114307" y="171361"/>
                </a:lnTo>
                <a:close/>
              </a:path>
              <a:path w="171450" h="988695">
                <a:moveTo>
                  <a:pt x="59728" y="988123"/>
                </a:moveTo>
                <a:lnTo>
                  <a:pt x="57157" y="171538"/>
                </a:lnTo>
                <a:lnTo>
                  <a:pt x="114307" y="171361"/>
                </a:lnTo>
                <a:lnTo>
                  <a:pt x="116878" y="987945"/>
                </a:lnTo>
                <a:lnTo>
                  <a:pt x="59728" y="98812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865117" y="2457653"/>
            <a:ext cx="3721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r>
              <a:rPr dirty="0" baseline="-17921" sz="2325" spc="7" b="1">
                <a:solidFill>
                  <a:srgbClr val="FFC000"/>
                </a:solidFill>
                <a:latin typeface="Times New Roman"/>
                <a:cs typeface="Times New Roman"/>
              </a:rPr>
              <a:t>N</a:t>
            </a:r>
            <a:endParaRPr baseline="-17921" sz="2325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80574" y="3620033"/>
            <a:ext cx="132448" cy="133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508093" y="1037907"/>
            <a:ext cx="28695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/>
              <a:t>共点力的平衡条</a:t>
            </a:r>
            <a:r>
              <a:rPr dirty="0" sz="2800" spc="-5"/>
              <a:t>件</a:t>
            </a:r>
            <a:endParaRPr sz="2800"/>
          </a:p>
        </p:txBody>
      </p:sp>
      <p:sp>
        <p:nvSpPr>
          <p:cNvPr id="13" name="object 13"/>
          <p:cNvSpPr/>
          <p:nvPr/>
        </p:nvSpPr>
        <p:spPr>
          <a:xfrm>
            <a:off x="3265436" y="1559172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02051" y="1289303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01695" y="1511808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74681" y="2183803"/>
            <a:ext cx="2257717" cy="3154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08093" y="1037907"/>
            <a:ext cx="28695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/>
              <a:t>共点力的平衡条</a:t>
            </a:r>
            <a:r>
              <a:rPr dirty="0" sz="2800" spc="-5"/>
              <a:t>件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3265436" y="1559172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02051" y="1289303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01695" y="1511808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91986" y="2183599"/>
            <a:ext cx="2258733" cy="3155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781490" y="1752612"/>
            <a:ext cx="6121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思考：课前视频中的物体是怎样实现平衡的？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00016" y="3293402"/>
            <a:ext cx="171450" cy="929005"/>
          </a:xfrm>
          <a:custGeom>
            <a:avLst/>
            <a:gdLst/>
            <a:ahLst/>
            <a:cxnLst/>
            <a:rect l="l" t="t" r="r" b="b"/>
            <a:pathLst>
              <a:path w="171450" h="929004">
                <a:moveTo>
                  <a:pt x="57140" y="757250"/>
                </a:moveTo>
                <a:lnTo>
                  <a:pt x="54952" y="165"/>
                </a:lnTo>
                <a:lnTo>
                  <a:pt x="112102" y="0"/>
                </a:lnTo>
                <a:lnTo>
                  <a:pt x="114290" y="757085"/>
                </a:lnTo>
                <a:lnTo>
                  <a:pt x="57140" y="757250"/>
                </a:lnTo>
                <a:close/>
              </a:path>
              <a:path w="171450" h="929004">
                <a:moveTo>
                  <a:pt x="149997" y="800112"/>
                </a:moveTo>
                <a:lnTo>
                  <a:pt x="57264" y="800112"/>
                </a:lnTo>
                <a:lnTo>
                  <a:pt x="114414" y="799947"/>
                </a:lnTo>
                <a:lnTo>
                  <a:pt x="114290" y="757085"/>
                </a:lnTo>
                <a:lnTo>
                  <a:pt x="171437" y="756920"/>
                </a:lnTo>
                <a:lnTo>
                  <a:pt x="149997" y="800112"/>
                </a:lnTo>
                <a:close/>
              </a:path>
              <a:path w="171450" h="929004">
                <a:moveTo>
                  <a:pt x="57264" y="800112"/>
                </a:moveTo>
                <a:lnTo>
                  <a:pt x="57140" y="757250"/>
                </a:lnTo>
                <a:lnTo>
                  <a:pt x="114290" y="757085"/>
                </a:lnTo>
                <a:lnTo>
                  <a:pt x="114414" y="799947"/>
                </a:lnTo>
                <a:lnTo>
                  <a:pt x="57264" y="800112"/>
                </a:lnTo>
                <a:close/>
              </a:path>
              <a:path w="171450" h="929004">
                <a:moveTo>
                  <a:pt x="86207" y="928624"/>
                </a:moveTo>
                <a:lnTo>
                  <a:pt x="0" y="757415"/>
                </a:lnTo>
                <a:lnTo>
                  <a:pt x="57140" y="757250"/>
                </a:lnTo>
                <a:lnTo>
                  <a:pt x="57264" y="800112"/>
                </a:lnTo>
                <a:lnTo>
                  <a:pt x="149997" y="800112"/>
                </a:lnTo>
                <a:lnTo>
                  <a:pt x="86207" y="9286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747704" y="3674554"/>
            <a:ext cx="245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88992" y="2252814"/>
            <a:ext cx="171450" cy="988694"/>
          </a:xfrm>
          <a:custGeom>
            <a:avLst/>
            <a:gdLst/>
            <a:ahLst/>
            <a:cxnLst/>
            <a:rect l="l" t="t" r="r" b="b"/>
            <a:pathLst>
              <a:path w="171450" h="988694">
                <a:moveTo>
                  <a:pt x="0" y="171729"/>
                </a:moveTo>
                <a:lnTo>
                  <a:pt x="85178" y="0"/>
                </a:lnTo>
                <a:lnTo>
                  <a:pt x="149938" y="128498"/>
                </a:lnTo>
                <a:lnTo>
                  <a:pt x="114160" y="128498"/>
                </a:lnTo>
                <a:lnTo>
                  <a:pt x="57010" y="128676"/>
                </a:lnTo>
                <a:lnTo>
                  <a:pt x="57145" y="171547"/>
                </a:lnTo>
                <a:lnTo>
                  <a:pt x="0" y="171729"/>
                </a:lnTo>
                <a:close/>
              </a:path>
              <a:path w="171450" h="988694">
                <a:moveTo>
                  <a:pt x="57145" y="171547"/>
                </a:moveTo>
                <a:lnTo>
                  <a:pt x="57010" y="128676"/>
                </a:lnTo>
                <a:lnTo>
                  <a:pt x="114160" y="128498"/>
                </a:lnTo>
                <a:lnTo>
                  <a:pt x="114295" y="171365"/>
                </a:lnTo>
                <a:lnTo>
                  <a:pt x="57145" y="171547"/>
                </a:lnTo>
                <a:close/>
              </a:path>
              <a:path w="171450" h="988694">
                <a:moveTo>
                  <a:pt x="114295" y="171365"/>
                </a:moveTo>
                <a:lnTo>
                  <a:pt x="114160" y="128498"/>
                </a:lnTo>
                <a:lnTo>
                  <a:pt x="149938" y="128498"/>
                </a:lnTo>
                <a:lnTo>
                  <a:pt x="171450" y="171183"/>
                </a:lnTo>
                <a:lnTo>
                  <a:pt x="114295" y="171365"/>
                </a:lnTo>
                <a:close/>
              </a:path>
              <a:path w="171450" h="988694">
                <a:moveTo>
                  <a:pt x="59728" y="988136"/>
                </a:moveTo>
                <a:lnTo>
                  <a:pt x="57145" y="171547"/>
                </a:lnTo>
                <a:lnTo>
                  <a:pt x="114295" y="171365"/>
                </a:lnTo>
                <a:lnTo>
                  <a:pt x="116878" y="987945"/>
                </a:lnTo>
                <a:lnTo>
                  <a:pt x="59728" y="98813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762284" y="2175941"/>
            <a:ext cx="3721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r>
              <a:rPr dirty="0" baseline="-17921" sz="2325" spc="7" b="1">
                <a:solidFill>
                  <a:srgbClr val="FFC000"/>
                </a:solidFill>
                <a:latin typeface="Times New Roman"/>
                <a:cs typeface="Times New Roman"/>
              </a:rPr>
              <a:t>N</a:t>
            </a:r>
            <a:endParaRPr baseline="-17921" sz="2325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17326" y="3197275"/>
            <a:ext cx="132448" cy="292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93456" y="3603510"/>
            <a:ext cx="0" cy="153035"/>
          </a:xfrm>
          <a:custGeom>
            <a:avLst/>
            <a:gdLst/>
            <a:ahLst/>
            <a:cxnLst/>
            <a:rect l="l" t="t" r="r" b="b"/>
            <a:pathLst>
              <a:path w="0" h="153035">
                <a:moveTo>
                  <a:pt x="0" y="0"/>
                </a:moveTo>
                <a:lnTo>
                  <a:pt x="0" y="152654"/>
                </a:lnTo>
              </a:path>
            </a:pathLst>
          </a:custGeom>
          <a:ln w="3910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91691" y="3870210"/>
            <a:ext cx="0" cy="153035"/>
          </a:xfrm>
          <a:custGeom>
            <a:avLst/>
            <a:gdLst/>
            <a:ahLst/>
            <a:cxnLst/>
            <a:rect l="l" t="t" r="r" b="b"/>
            <a:pathLst>
              <a:path w="0" h="153035">
                <a:moveTo>
                  <a:pt x="0" y="0"/>
                </a:moveTo>
                <a:lnTo>
                  <a:pt x="0" y="152641"/>
                </a:lnTo>
              </a:path>
            </a:pathLst>
          </a:custGeom>
          <a:ln w="3910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689925" y="4136897"/>
            <a:ext cx="0" cy="153035"/>
          </a:xfrm>
          <a:custGeom>
            <a:avLst/>
            <a:gdLst/>
            <a:ahLst/>
            <a:cxnLst/>
            <a:rect l="l" t="t" r="r" b="b"/>
            <a:pathLst>
              <a:path w="0" h="153035">
                <a:moveTo>
                  <a:pt x="0" y="0"/>
                </a:moveTo>
                <a:lnTo>
                  <a:pt x="0" y="152653"/>
                </a:lnTo>
              </a:path>
            </a:pathLst>
          </a:custGeom>
          <a:ln w="3910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688166" y="4403597"/>
            <a:ext cx="0" cy="153035"/>
          </a:xfrm>
          <a:custGeom>
            <a:avLst/>
            <a:gdLst/>
            <a:ahLst/>
            <a:cxnLst/>
            <a:rect l="l" t="t" r="r" b="b"/>
            <a:pathLst>
              <a:path w="0" h="153035">
                <a:moveTo>
                  <a:pt x="0" y="0"/>
                </a:moveTo>
                <a:lnTo>
                  <a:pt x="0" y="152641"/>
                </a:lnTo>
              </a:path>
            </a:pathLst>
          </a:custGeom>
          <a:ln w="3911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86401" y="4670285"/>
            <a:ext cx="0" cy="153035"/>
          </a:xfrm>
          <a:custGeom>
            <a:avLst/>
            <a:gdLst/>
            <a:ahLst/>
            <a:cxnLst/>
            <a:rect l="l" t="t" r="r" b="b"/>
            <a:pathLst>
              <a:path w="0" h="153035">
                <a:moveTo>
                  <a:pt x="0" y="0"/>
                </a:moveTo>
                <a:lnTo>
                  <a:pt x="0" y="152654"/>
                </a:lnTo>
              </a:path>
            </a:pathLst>
          </a:custGeom>
          <a:ln w="3911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684642" y="4936985"/>
            <a:ext cx="0" cy="153035"/>
          </a:xfrm>
          <a:custGeom>
            <a:avLst/>
            <a:gdLst/>
            <a:ahLst/>
            <a:cxnLst/>
            <a:rect l="l" t="t" r="r" b="b"/>
            <a:pathLst>
              <a:path w="0" h="153035">
                <a:moveTo>
                  <a:pt x="0" y="0"/>
                </a:moveTo>
                <a:lnTo>
                  <a:pt x="0" y="152641"/>
                </a:lnTo>
              </a:path>
            </a:pathLst>
          </a:custGeom>
          <a:ln w="3910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38644" y="3712502"/>
            <a:ext cx="171450" cy="929005"/>
          </a:xfrm>
          <a:custGeom>
            <a:avLst/>
            <a:gdLst/>
            <a:ahLst/>
            <a:cxnLst/>
            <a:rect l="l" t="t" r="r" b="b"/>
            <a:pathLst>
              <a:path w="171450" h="929004">
                <a:moveTo>
                  <a:pt x="57153" y="757250"/>
                </a:moveTo>
                <a:lnTo>
                  <a:pt x="54965" y="165"/>
                </a:lnTo>
                <a:lnTo>
                  <a:pt x="112115" y="0"/>
                </a:lnTo>
                <a:lnTo>
                  <a:pt x="114303" y="757085"/>
                </a:lnTo>
                <a:lnTo>
                  <a:pt x="57153" y="757250"/>
                </a:lnTo>
                <a:close/>
              </a:path>
              <a:path w="171450" h="929004">
                <a:moveTo>
                  <a:pt x="150010" y="800112"/>
                </a:moveTo>
                <a:lnTo>
                  <a:pt x="57276" y="800112"/>
                </a:lnTo>
                <a:lnTo>
                  <a:pt x="114426" y="799947"/>
                </a:lnTo>
                <a:lnTo>
                  <a:pt x="114303" y="757085"/>
                </a:lnTo>
                <a:lnTo>
                  <a:pt x="171450" y="756920"/>
                </a:lnTo>
                <a:lnTo>
                  <a:pt x="150010" y="800112"/>
                </a:lnTo>
                <a:close/>
              </a:path>
              <a:path w="171450" h="929004">
                <a:moveTo>
                  <a:pt x="57276" y="800112"/>
                </a:moveTo>
                <a:lnTo>
                  <a:pt x="57153" y="757250"/>
                </a:lnTo>
                <a:lnTo>
                  <a:pt x="114303" y="757085"/>
                </a:lnTo>
                <a:lnTo>
                  <a:pt x="114426" y="799947"/>
                </a:lnTo>
                <a:lnTo>
                  <a:pt x="57276" y="800112"/>
                </a:lnTo>
                <a:close/>
              </a:path>
              <a:path w="171450" h="929004">
                <a:moveTo>
                  <a:pt x="86220" y="928624"/>
                </a:moveTo>
                <a:lnTo>
                  <a:pt x="0" y="757415"/>
                </a:lnTo>
                <a:lnTo>
                  <a:pt x="57153" y="757250"/>
                </a:lnTo>
                <a:lnTo>
                  <a:pt x="57276" y="800112"/>
                </a:lnTo>
                <a:lnTo>
                  <a:pt x="150010" y="800112"/>
                </a:lnTo>
                <a:lnTo>
                  <a:pt x="86220" y="9286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313218" y="4131754"/>
            <a:ext cx="245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27633" y="2671914"/>
            <a:ext cx="171450" cy="988694"/>
          </a:xfrm>
          <a:custGeom>
            <a:avLst/>
            <a:gdLst/>
            <a:ahLst/>
            <a:cxnLst/>
            <a:rect l="l" t="t" r="r" b="b"/>
            <a:pathLst>
              <a:path w="171450" h="988695">
                <a:moveTo>
                  <a:pt x="0" y="171729"/>
                </a:moveTo>
                <a:lnTo>
                  <a:pt x="85178" y="0"/>
                </a:lnTo>
                <a:lnTo>
                  <a:pt x="149928" y="128498"/>
                </a:lnTo>
                <a:lnTo>
                  <a:pt x="114160" y="128498"/>
                </a:lnTo>
                <a:lnTo>
                  <a:pt x="57010" y="128676"/>
                </a:lnTo>
                <a:lnTo>
                  <a:pt x="57145" y="171547"/>
                </a:lnTo>
                <a:lnTo>
                  <a:pt x="0" y="171729"/>
                </a:lnTo>
                <a:close/>
              </a:path>
              <a:path w="171450" h="988695">
                <a:moveTo>
                  <a:pt x="57145" y="171547"/>
                </a:moveTo>
                <a:lnTo>
                  <a:pt x="57010" y="128676"/>
                </a:lnTo>
                <a:lnTo>
                  <a:pt x="114160" y="128498"/>
                </a:lnTo>
                <a:lnTo>
                  <a:pt x="114295" y="171365"/>
                </a:lnTo>
                <a:lnTo>
                  <a:pt x="57145" y="171547"/>
                </a:lnTo>
                <a:close/>
              </a:path>
              <a:path w="171450" h="988695">
                <a:moveTo>
                  <a:pt x="114295" y="171365"/>
                </a:moveTo>
                <a:lnTo>
                  <a:pt x="114160" y="128498"/>
                </a:lnTo>
                <a:lnTo>
                  <a:pt x="149928" y="128498"/>
                </a:lnTo>
                <a:lnTo>
                  <a:pt x="171437" y="171183"/>
                </a:lnTo>
                <a:lnTo>
                  <a:pt x="114295" y="171365"/>
                </a:lnTo>
                <a:close/>
              </a:path>
              <a:path w="171450" h="988695">
                <a:moveTo>
                  <a:pt x="59715" y="988136"/>
                </a:moveTo>
                <a:lnTo>
                  <a:pt x="57145" y="171547"/>
                </a:lnTo>
                <a:lnTo>
                  <a:pt x="114295" y="171365"/>
                </a:lnTo>
                <a:lnTo>
                  <a:pt x="116865" y="987945"/>
                </a:lnTo>
                <a:lnTo>
                  <a:pt x="59715" y="98813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428877" y="2397543"/>
            <a:ext cx="3721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r>
              <a:rPr dirty="0" baseline="-17921" sz="2325" spc="7" b="1">
                <a:solidFill>
                  <a:srgbClr val="FFC000"/>
                </a:solidFill>
                <a:latin typeface="Times New Roman"/>
                <a:cs typeface="Times New Roman"/>
              </a:rPr>
              <a:t>N</a:t>
            </a:r>
            <a:endParaRPr baseline="-17921" sz="2325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55967" y="3616375"/>
            <a:ext cx="132435" cy="133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222026" y="3891978"/>
            <a:ext cx="0" cy="153035"/>
          </a:xfrm>
          <a:custGeom>
            <a:avLst/>
            <a:gdLst/>
            <a:ahLst/>
            <a:cxnLst/>
            <a:rect l="l" t="t" r="r" b="b"/>
            <a:pathLst>
              <a:path w="0" h="153035">
                <a:moveTo>
                  <a:pt x="0" y="0"/>
                </a:moveTo>
                <a:lnTo>
                  <a:pt x="0" y="152476"/>
                </a:lnTo>
              </a:path>
            </a:pathLst>
          </a:custGeom>
          <a:ln w="384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221480" y="4158678"/>
            <a:ext cx="0" cy="153035"/>
          </a:xfrm>
          <a:custGeom>
            <a:avLst/>
            <a:gdLst/>
            <a:ahLst/>
            <a:cxnLst/>
            <a:rect l="l" t="t" r="r" b="b"/>
            <a:pathLst>
              <a:path w="0" h="153035">
                <a:moveTo>
                  <a:pt x="0" y="0"/>
                </a:moveTo>
                <a:lnTo>
                  <a:pt x="0" y="152476"/>
                </a:lnTo>
              </a:path>
            </a:pathLst>
          </a:custGeom>
          <a:ln w="384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220934" y="4425378"/>
            <a:ext cx="0" cy="153035"/>
          </a:xfrm>
          <a:custGeom>
            <a:avLst/>
            <a:gdLst/>
            <a:ahLst/>
            <a:cxnLst/>
            <a:rect l="l" t="t" r="r" b="b"/>
            <a:pathLst>
              <a:path w="0" h="153035">
                <a:moveTo>
                  <a:pt x="0" y="0"/>
                </a:moveTo>
                <a:lnTo>
                  <a:pt x="0" y="152476"/>
                </a:lnTo>
              </a:path>
            </a:pathLst>
          </a:custGeom>
          <a:ln w="384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220387" y="4692078"/>
            <a:ext cx="0" cy="153035"/>
          </a:xfrm>
          <a:custGeom>
            <a:avLst/>
            <a:gdLst/>
            <a:ahLst/>
            <a:cxnLst/>
            <a:rect l="l" t="t" r="r" b="b"/>
            <a:pathLst>
              <a:path w="0" h="153035">
                <a:moveTo>
                  <a:pt x="0" y="0"/>
                </a:moveTo>
                <a:lnTo>
                  <a:pt x="0" y="152476"/>
                </a:lnTo>
              </a:path>
            </a:pathLst>
          </a:custGeom>
          <a:ln w="384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219842" y="4958778"/>
            <a:ext cx="0" cy="153035"/>
          </a:xfrm>
          <a:custGeom>
            <a:avLst/>
            <a:gdLst/>
            <a:ahLst/>
            <a:cxnLst/>
            <a:rect l="l" t="t" r="r" b="b"/>
            <a:pathLst>
              <a:path w="0" h="153035">
                <a:moveTo>
                  <a:pt x="0" y="0"/>
                </a:moveTo>
                <a:lnTo>
                  <a:pt x="0" y="152476"/>
                </a:lnTo>
              </a:path>
            </a:pathLst>
          </a:custGeom>
          <a:ln w="3841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200341" y="5225478"/>
            <a:ext cx="38735" cy="31750"/>
          </a:xfrm>
          <a:custGeom>
            <a:avLst/>
            <a:gdLst/>
            <a:ahLst/>
            <a:cxnLst/>
            <a:rect l="l" t="t" r="r" b="b"/>
            <a:pathLst>
              <a:path w="38734" h="31750">
                <a:moveTo>
                  <a:pt x="38100" y="31254"/>
                </a:moveTo>
                <a:lnTo>
                  <a:pt x="0" y="31178"/>
                </a:lnTo>
                <a:lnTo>
                  <a:pt x="63" y="0"/>
                </a:lnTo>
                <a:lnTo>
                  <a:pt x="38163" y="76"/>
                </a:lnTo>
                <a:lnTo>
                  <a:pt x="38100" y="3125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6866" y="5033238"/>
            <a:ext cx="245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85516" y="2671572"/>
            <a:ext cx="547370" cy="524510"/>
          </a:xfrm>
          <a:custGeom>
            <a:avLst/>
            <a:gdLst/>
            <a:ahLst/>
            <a:cxnLst/>
            <a:rect l="l" t="t" r="r" b="b"/>
            <a:pathLst>
              <a:path w="547370" h="524510">
                <a:moveTo>
                  <a:pt x="0" y="0"/>
                </a:moveTo>
                <a:lnTo>
                  <a:pt x="547116" y="0"/>
                </a:lnTo>
                <a:lnTo>
                  <a:pt x="547116" y="524256"/>
                </a:lnTo>
                <a:lnTo>
                  <a:pt x="0" y="5242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6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065005" y="2684183"/>
            <a:ext cx="37909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 i="1">
                <a:solidFill>
                  <a:srgbClr val="001F5F"/>
                </a:solidFill>
                <a:latin typeface="Times New Roman"/>
                <a:cs typeface="Times New Roman"/>
              </a:rPr>
              <a:t>F</a:t>
            </a:r>
            <a:r>
              <a:rPr dirty="0" baseline="-16975" sz="2700" spc="15" b="1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endParaRPr baseline="-16975" sz="27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01278" y="2527909"/>
            <a:ext cx="2155063" cy="2471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01860" y="4049661"/>
            <a:ext cx="171450" cy="1222375"/>
          </a:xfrm>
          <a:custGeom>
            <a:avLst/>
            <a:gdLst/>
            <a:ahLst/>
            <a:cxnLst/>
            <a:rect l="l" t="t" r="r" b="b"/>
            <a:pathLst>
              <a:path w="171450" h="1222375">
                <a:moveTo>
                  <a:pt x="114291" y="1050857"/>
                </a:moveTo>
                <a:lnTo>
                  <a:pt x="57141" y="1050598"/>
                </a:lnTo>
                <a:lnTo>
                  <a:pt x="61925" y="0"/>
                </a:lnTo>
                <a:lnTo>
                  <a:pt x="119075" y="266"/>
                </a:lnTo>
                <a:lnTo>
                  <a:pt x="114291" y="1050857"/>
                </a:lnTo>
                <a:close/>
              </a:path>
              <a:path w="171450" h="1222375">
                <a:moveTo>
                  <a:pt x="84937" y="1222171"/>
                </a:moveTo>
                <a:lnTo>
                  <a:pt x="0" y="1050340"/>
                </a:lnTo>
                <a:lnTo>
                  <a:pt x="57141" y="1050598"/>
                </a:lnTo>
                <a:lnTo>
                  <a:pt x="56946" y="1093457"/>
                </a:lnTo>
                <a:lnTo>
                  <a:pt x="149900" y="1093724"/>
                </a:lnTo>
                <a:lnTo>
                  <a:pt x="84937" y="1222171"/>
                </a:lnTo>
                <a:close/>
              </a:path>
              <a:path w="171450" h="1222375">
                <a:moveTo>
                  <a:pt x="114096" y="1093724"/>
                </a:moveTo>
                <a:lnTo>
                  <a:pt x="56946" y="1093457"/>
                </a:lnTo>
                <a:lnTo>
                  <a:pt x="57141" y="1050598"/>
                </a:lnTo>
                <a:lnTo>
                  <a:pt x="114291" y="1050857"/>
                </a:lnTo>
                <a:lnTo>
                  <a:pt x="114096" y="1093724"/>
                </a:lnTo>
                <a:close/>
              </a:path>
              <a:path w="171450" h="1222375">
                <a:moveTo>
                  <a:pt x="149900" y="1093724"/>
                </a:moveTo>
                <a:lnTo>
                  <a:pt x="114096" y="1093724"/>
                </a:lnTo>
                <a:lnTo>
                  <a:pt x="114291" y="1050857"/>
                </a:lnTo>
                <a:lnTo>
                  <a:pt x="171450" y="1051115"/>
                </a:lnTo>
                <a:lnTo>
                  <a:pt x="149900" y="10937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390481" y="3135325"/>
            <a:ext cx="528320" cy="643890"/>
          </a:xfrm>
          <a:custGeom>
            <a:avLst/>
            <a:gdLst/>
            <a:ahLst/>
            <a:cxnLst/>
            <a:rect l="l" t="t" r="r" b="b"/>
            <a:pathLst>
              <a:path w="528320" h="643889">
                <a:moveTo>
                  <a:pt x="398141" y="115351"/>
                </a:moveTo>
                <a:lnTo>
                  <a:pt x="353707" y="79425"/>
                </a:lnTo>
                <a:lnTo>
                  <a:pt x="528167" y="0"/>
                </a:lnTo>
                <a:lnTo>
                  <a:pt x="510147" y="82016"/>
                </a:lnTo>
                <a:lnTo>
                  <a:pt x="425094" y="82016"/>
                </a:lnTo>
                <a:lnTo>
                  <a:pt x="398141" y="115351"/>
                </a:lnTo>
                <a:close/>
              </a:path>
              <a:path w="528320" h="643889">
                <a:moveTo>
                  <a:pt x="442584" y="151285"/>
                </a:moveTo>
                <a:lnTo>
                  <a:pt x="398141" y="115351"/>
                </a:lnTo>
                <a:lnTo>
                  <a:pt x="425094" y="82016"/>
                </a:lnTo>
                <a:lnTo>
                  <a:pt x="469531" y="117957"/>
                </a:lnTo>
                <a:lnTo>
                  <a:pt x="442584" y="151285"/>
                </a:lnTo>
                <a:close/>
              </a:path>
              <a:path w="528320" h="643889">
                <a:moveTo>
                  <a:pt x="487032" y="187223"/>
                </a:moveTo>
                <a:lnTo>
                  <a:pt x="442584" y="151285"/>
                </a:lnTo>
                <a:lnTo>
                  <a:pt x="469531" y="117957"/>
                </a:lnTo>
                <a:lnTo>
                  <a:pt x="425094" y="82016"/>
                </a:lnTo>
                <a:lnTo>
                  <a:pt x="510147" y="82016"/>
                </a:lnTo>
                <a:lnTo>
                  <a:pt x="487032" y="187223"/>
                </a:lnTo>
                <a:close/>
              </a:path>
              <a:path w="528320" h="643889">
                <a:moveTo>
                  <a:pt x="44437" y="643712"/>
                </a:moveTo>
                <a:lnTo>
                  <a:pt x="0" y="607771"/>
                </a:lnTo>
                <a:lnTo>
                  <a:pt x="398141" y="115351"/>
                </a:lnTo>
                <a:lnTo>
                  <a:pt x="442584" y="151285"/>
                </a:lnTo>
                <a:lnTo>
                  <a:pt x="44437" y="643712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90291" y="3065856"/>
            <a:ext cx="473709" cy="689610"/>
          </a:xfrm>
          <a:custGeom>
            <a:avLst/>
            <a:gdLst/>
            <a:ahLst/>
            <a:cxnLst/>
            <a:rect l="l" t="t" r="r" b="b"/>
            <a:pathLst>
              <a:path w="473710" h="689610">
                <a:moveTo>
                  <a:pt x="23977" y="190182"/>
                </a:moveTo>
                <a:lnTo>
                  <a:pt x="0" y="0"/>
                </a:lnTo>
                <a:lnTo>
                  <a:pt x="159717" y="91046"/>
                </a:lnTo>
                <a:lnTo>
                  <a:pt x="95211" y="91046"/>
                </a:lnTo>
                <a:lnTo>
                  <a:pt x="47688" y="122796"/>
                </a:lnTo>
                <a:lnTo>
                  <a:pt x="71499" y="158430"/>
                </a:lnTo>
                <a:lnTo>
                  <a:pt x="23977" y="190182"/>
                </a:lnTo>
                <a:close/>
              </a:path>
              <a:path w="473710" h="689610">
                <a:moveTo>
                  <a:pt x="71499" y="158430"/>
                </a:moveTo>
                <a:lnTo>
                  <a:pt x="47688" y="122796"/>
                </a:lnTo>
                <a:lnTo>
                  <a:pt x="95211" y="91046"/>
                </a:lnTo>
                <a:lnTo>
                  <a:pt x="119020" y="126679"/>
                </a:lnTo>
                <a:lnTo>
                  <a:pt x="71499" y="158430"/>
                </a:lnTo>
                <a:close/>
              </a:path>
              <a:path w="473710" h="689610">
                <a:moveTo>
                  <a:pt x="119020" y="126679"/>
                </a:moveTo>
                <a:lnTo>
                  <a:pt x="95211" y="91046"/>
                </a:lnTo>
                <a:lnTo>
                  <a:pt x="159717" y="91046"/>
                </a:lnTo>
                <a:lnTo>
                  <a:pt x="166535" y="94932"/>
                </a:lnTo>
                <a:lnTo>
                  <a:pt x="119020" y="126679"/>
                </a:lnTo>
                <a:close/>
              </a:path>
              <a:path w="473710" h="689610">
                <a:moveTo>
                  <a:pt x="426059" y="689051"/>
                </a:moveTo>
                <a:lnTo>
                  <a:pt x="71499" y="158430"/>
                </a:lnTo>
                <a:lnTo>
                  <a:pt x="119020" y="126679"/>
                </a:lnTo>
                <a:lnTo>
                  <a:pt x="473570" y="657301"/>
                </a:lnTo>
                <a:lnTo>
                  <a:pt x="426059" y="68905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518727" y="3022180"/>
            <a:ext cx="2774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r>
              <a:rPr dirty="0" baseline="-17094" sz="1950" spc="-7" b="1">
                <a:solidFill>
                  <a:srgbClr val="FFC000"/>
                </a:solidFill>
                <a:latin typeface="Times New Roman"/>
                <a:cs typeface="Times New Roman"/>
              </a:rPr>
              <a:t>1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83939" y="3053905"/>
            <a:ext cx="2774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r>
              <a:rPr dirty="0" baseline="-17094" sz="1950" spc="-7" b="1">
                <a:solidFill>
                  <a:srgbClr val="FFC000"/>
                </a:solidFill>
                <a:latin typeface="Times New Roman"/>
                <a:cs typeface="Times New Roman"/>
              </a:rPr>
              <a:t>2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65436" y="1559172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02051" y="1289303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901695" y="1511808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48114" y="2921190"/>
            <a:ext cx="1085850" cy="1233805"/>
          </a:xfrm>
          <a:custGeom>
            <a:avLst/>
            <a:gdLst/>
            <a:ahLst/>
            <a:cxnLst/>
            <a:rect l="l" t="t" r="r" b="b"/>
            <a:pathLst>
              <a:path w="1085850" h="1233804">
                <a:moveTo>
                  <a:pt x="28689" y="1233779"/>
                </a:moveTo>
                <a:lnTo>
                  <a:pt x="0" y="1208697"/>
                </a:lnTo>
                <a:lnTo>
                  <a:pt x="100317" y="1093965"/>
                </a:lnTo>
                <a:lnTo>
                  <a:pt x="129006" y="1119047"/>
                </a:lnTo>
                <a:lnTo>
                  <a:pt x="28689" y="1233779"/>
                </a:lnTo>
                <a:close/>
              </a:path>
              <a:path w="1085850" h="1233804">
                <a:moveTo>
                  <a:pt x="204241" y="1033005"/>
                </a:moveTo>
                <a:lnTo>
                  <a:pt x="175552" y="1007922"/>
                </a:lnTo>
                <a:lnTo>
                  <a:pt x="275869" y="893191"/>
                </a:lnTo>
                <a:lnTo>
                  <a:pt x="304545" y="918273"/>
                </a:lnTo>
                <a:lnTo>
                  <a:pt x="204241" y="1033005"/>
                </a:lnTo>
                <a:close/>
              </a:path>
              <a:path w="1085850" h="1233804">
                <a:moveTo>
                  <a:pt x="379780" y="832231"/>
                </a:moveTo>
                <a:lnTo>
                  <a:pt x="351104" y="807148"/>
                </a:lnTo>
                <a:lnTo>
                  <a:pt x="451421" y="692416"/>
                </a:lnTo>
                <a:lnTo>
                  <a:pt x="480098" y="717499"/>
                </a:lnTo>
                <a:lnTo>
                  <a:pt x="379780" y="832231"/>
                </a:lnTo>
                <a:close/>
              </a:path>
              <a:path w="1085850" h="1233804">
                <a:moveTo>
                  <a:pt x="555332" y="631444"/>
                </a:moveTo>
                <a:lnTo>
                  <a:pt x="526656" y="606374"/>
                </a:lnTo>
                <a:lnTo>
                  <a:pt x="626960" y="491642"/>
                </a:lnTo>
                <a:lnTo>
                  <a:pt x="655650" y="516724"/>
                </a:lnTo>
                <a:lnTo>
                  <a:pt x="555332" y="631444"/>
                </a:lnTo>
                <a:close/>
              </a:path>
              <a:path w="1085850" h="1233804">
                <a:moveTo>
                  <a:pt x="730885" y="430669"/>
                </a:moveTo>
                <a:lnTo>
                  <a:pt x="702195" y="405599"/>
                </a:lnTo>
                <a:lnTo>
                  <a:pt x="802513" y="290868"/>
                </a:lnTo>
                <a:lnTo>
                  <a:pt x="831202" y="315937"/>
                </a:lnTo>
                <a:lnTo>
                  <a:pt x="730885" y="430669"/>
                </a:lnTo>
                <a:close/>
              </a:path>
              <a:path w="1085850" h="1233804">
                <a:moveTo>
                  <a:pt x="906437" y="229895"/>
                </a:moveTo>
                <a:lnTo>
                  <a:pt x="877747" y="204812"/>
                </a:lnTo>
                <a:lnTo>
                  <a:pt x="978065" y="90081"/>
                </a:lnTo>
                <a:lnTo>
                  <a:pt x="1006741" y="115163"/>
                </a:lnTo>
                <a:lnTo>
                  <a:pt x="906437" y="229895"/>
                </a:lnTo>
                <a:close/>
              </a:path>
              <a:path w="1085850" h="1233804">
                <a:moveTo>
                  <a:pt x="1081976" y="29121"/>
                </a:moveTo>
                <a:lnTo>
                  <a:pt x="1053299" y="4038"/>
                </a:lnTo>
                <a:lnTo>
                  <a:pt x="1056830" y="0"/>
                </a:lnTo>
                <a:lnTo>
                  <a:pt x="1085507" y="25082"/>
                </a:lnTo>
                <a:lnTo>
                  <a:pt x="1081976" y="29121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11272" y="2966377"/>
            <a:ext cx="842010" cy="1266825"/>
          </a:xfrm>
          <a:custGeom>
            <a:avLst/>
            <a:gdLst/>
            <a:ahLst/>
            <a:cxnLst/>
            <a:rect l="l" t="t" r="r" b="b"/>
            <a:pathLst>
              <a:path w="842010" h="1266825">
                <a:moveTo>
                  <a:pt x="83058" y="148539"/>
                </a:moveTo>
                <a:lnTo>
                  <a:pt x="0" y="20764"/>
                </a:lnTo>
                <a:lnTo>
                  <a:pt x="31940" y="0"/>
                </a:lnTo>
                <a:lnTo>
                  <a:pt x="114998" y="127774"/>
                </a:lnTo>
                <a:lnTo>
                  <a:pt x="83058" y="148539"/>
                </a:lnTo>
                <a:close/>
              </a:path>
              <a:path w="842010" h="1266825">
                <a:moveTo>
                  <a:pt x="228422" y="372135"/>
                </a:moveTo>
                <a:lnTo>
                  <a:pt x="145364" y="244373"/>
                </a:lnTo>
                <a:lnTo>
                  <a:pt x="177304" y="223596"/>
                </a:lnTo>
                <a:lnTo>
                  <a:pt x="260362" y="351370"/>
                </a:lnTo>
                <a:lnTo>
                  <a:pt x="228422" y="372135"/>
                </a:lnTo>
                <a:close/>
              </a:path>
              <a:path w="842010" h="1266825">
                <a:moveTo>
                  <a:pt x="373786" y="595744"/>
                </a:moveTo>
                <a:lnTo>
                  <a:pt x="290728" y="467969"/>
                </a:lnTo>
                <a:lnTo>
                  <a:pt x="322668" y="447205"/>
                </a:lnTo>
                <a:lnTo>
                  <a:pt x="405739" y="574979"/>
                </a:lnTo>
                <a:lnTo>
                  <a:pt x="373786" y="595744"/>
                </a:lnTo>
                <a:close/>
              </a:path>
              <a:path w="842010" h="1266825">
                <a:moveTo>
                  <a:pt x="519150" y="819340"/>
                </a:moveTo>
                <a:lnTo>
                  <a:pt x="436092" y="691578"/>
                </a:lnTo>
                <a:lnTo>
                  <a:pt x="468033" y="670801"/>
                </a:lnTo>
                <a:lnTo>
                  <a:pt x="551103" y="798576"/>
                </a:lnTo>
                <a:lnTo>
                  <a:pt x="519150" y="819340"/>
                </a:lnTo>
                <a:close/>
              </a:path>
              <a:path w="842010" h="1266825">
                <a:moveTo>
                  <a:pt x="664527" y="1042949"/>
                </a:moveTo>
                <a:lnTo>
                  <a:pt x="581456" y="915174"/>
                </a:lnTo>
                <a:lnTo>
                  <a:pt x="613397" y="894410"/>
                </a:lnTo>
                <a:lnTo>
                  <a:pt x="696468" y="1022184"/>
                </a:lnTo>
                <a:lnTo>
                  <a:pt x="664527" y="1042949"/>
                </a:lnTo>
                <a:close/>
              </a:path>
              <a:path w="842010" h="1266825">
                <a:moveTo>
                  <a:pt x="809891" y="1266545"/>
                </a:moveTo>
                <a:lnTo>
                  <a:pt x="726821" y="1138770"/>
                </a:lnTo>
                <a:lnTo>
                  <a:pt x="758761" y="1118006"/>
                </a:lnTo>
                <a:lnTo>
                  <a:pt x="841832" y="1245781"/>
                </a:lnTo>
                <a:lnTo>
                  <a:pt x="809891" y="1266545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282060" y="3410711"/>
            <a:ext cx="46990" cy="808990"/>
          </a:xfrm>
          <a:custGeom>
            <a:avLst/>
            <a:gdLst/>
            <a:ahLst/>
            <a:cxnLst/>
            <a:rect l="l" t="t" r="r" b="b"/>
            <a:pathLst>
              <a:path w="46989" h="808989">
                <a:moveTo>
                  <a:pt x="38100" y="808812"/>
                </a:moveTo>
                <a:lnTo>
                  <a:pt x="0" y="808418"/>
                </a:lnTo>
                <a:lnTo>
                  <a:pt x="1600" y="656031"/>
                </a:lnTo>
                <a:lnTo>
                  <a:pt x="39700" y="656424"/>
                </a:lnTo>
                <a:lnTo>
                  <a:pt x="38100" y="808812"/>
                </a:lnTo>
                <a:close/>
              </a:path>
              <a:path w="46989" h="808989">
                <a:moveTo>
                  <a:pt x="40893" y="542137"/>
                </a:moveTo>
                <a:lnTo>
                  <a:pt x="2793" y="541731"/>
                </a:lnTo>
                <a:lnTo>
                  <a:pt x="4394" y="389343"/>
                </a:lnTo>
                <a:lnTo>
                  <a:pt x="42494" y="389737"/>
                </a:lnTo>
                <a:lnTo>
                  <a:pt x="40893" y="542137"/>
                </a:lnTo>
                <a:close/>
              </a:path>
              <a:path w="46989" h="808989">
                <a:moveTo>
                  <a:pt x="43687" y="275450"/>
                </a:moveTo>
                <a:lnTo>
                  <a:pt x="5587" y="275043"/>
                </a:lnTo>
                <a:lnTo>
                  <a:pt x="7188" y="122656"/>
                </a:lnTo>
                <a:lnTo>
                  <a:pt x="45288" y="123050"/>
                </a:lnTo>
                <a:lnTo>
                  <a:pt x="43687" y="275450"/>
                </a:lnTo>
                <a:close/>
              </a:path>
              <a:path w="46989" h="808989">
                <a:moveTo>
                  <a:pt x="46481" y="8762"/>
                </a:moveTo>
                <a:lnTo>
                  <a:pt x="8381" y="8356"/>
                </a:lnTo>
                <a:lnTo>
                  <a:pt x="8470" y="0"/>
                </a:lnTo>
                <a:lnTo>
                  <a:pt x="46570" y="393"/>
                </a:lnTo>
                <a:lnTo>
                  <a:pt x="46481" y="876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508093" y="1037907"/>
            <a:ext cx="28695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/>
              <a:t>共点力的平衡条</a:t>
            </a:r>
            <a:r>
              <a:rPr dirty="0" sz="2800" spc="-5"/>
              <a:t>件</a:t>
            </a:r>
            <a:endParaRPr sz="2800"/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6866" y="5033238"/>
            <a:ext cx="245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85516" y="2671572"/>
            <a:ext cx="547370" cy="524510"/>
          </a:xfrm>
          <a:custGeom>
            <a:avLst/>
            <a:gdLst/>
            <a:ahLst/>
            <a:cxnLst/>
            <a:rect l="l" t="t" r="r" b="b"/>
            <a:pathLst>
              <a:path w="547370" h="524510">
                <a:moveTo>
                  <a:pt x="0" y="0"/>
                </a:moveTo>
                <a:lnTo>
                  <a:pt x="547116" y="0"/>
                </a:lnTo>
                <a:lnTo>
                  <a:pt x="547116" y="524256"/>
                </a:lnTo>
                <a:lnTo>
                  <a:pt x="0" y="5242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68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065005" y="2684183"/>
            <a:ext cx="37909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 i="1">
                <a:solidFill>
                  <a:srgbClr val="001F5F"/>
                </a:solidFill>
                <a:latin typeface="Times New Roman"/>
                <a:cs typeface="Times New Roman"/>
              </a:rPr>
              <a:t>F</a:t>
            </a:r>
            <a:r>
              <a:rPr dirty="0" baseline="-16975" sz="2700" spc="15" b="1">
                <a:solidFill>
                  <a:srgbClr val="001F5F"/>
                </a:solidFill>
                <a:latin typeface="Times New Roman"/>
                <a:cs typeface="Times New Roman"/>
              </a:rPr>
              <a:t>1</a:t>
            </a:r>
            <a:endParaRPr baseline="-16975" sz="27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01278" y="2527909"/>
            <a:ext cx="2155063" cy="2471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01860" y="4049661"/>
            <a:ext cx="171450" cy="1222375"/>
          </a:xfrm>
          <a:custGeom>
            <a:avLst/>
            <a:gdLst/>
            <a:ahLst/>
            <a:cxnLst/>
            <a:rect l="l" t="t" r="r" b="b"/>
            <a:pathLst>
              <a:path w="171450" h="1222375">
                <a:moveTo>
                  <a:pt x="114291" y="1050857"/>
                </a:moveTo>
                <a:lnTo>
                  <a:pt x="57141" y="1050598"/>
                </a:lnTo>
                <a:lnTo>
                  <a:pt x="61925" y="0"/>
                </a:lnTo>
                <a:lnTo>
                  <a:pt x="119075" y="266"/>
                </a:lnTo>
                <a:lnTo>
                  <a:pt x="114291" y="1050857"/>
                </a:lnTo>
                <a:close/>
              </a:path>
              <a:path w="171450" h="1222375">
                <a:moveTo>
                  <a:pt x="84937" y="1222171"/>
                </a:moveTo>
                <a:lnTo>
                  <a:pt x="0" y="1050340"/>
                </a:lnTo>
                <a:lnTo>
                  <a:pt x="57141" y="1050598"/>
                </a:lnTo>
                <a:lnTo>
                  <a:pt x="56946" y="1093457"/>
                </a:lnTo>
                <a:lnTo>
                  <a:pt x="149900" y="1093724"/>
                </a:lnTo>
                <a:lnTo>
                  <a:pt x="84937" y="1222171"/>
                </a:lnTo>
                <a:close/>
              </a:path>
              <a:path w="171450" h="1222375">
                <a:moveTo>
                  <a:pt x="114096" y="1093724"/>
                </a:moveTo>
                <a:lnTo>
                  <a:pt x="56946" y="1093457"/>
                </a:lnTo>
                <a:lnTo>
                  <a:pt x="57141" y="1050598"/>
                </a:lnTo>
                <a:lnTo>
                  <a:pt x="114291" y="1050857"/>
                </a:lnTo>
                <a:lnTo>
                  <a:pt x="114096" y="1093724"/>
                </a:lnTo>
                <a:close/>
              </a:path>
              <a:path w="171450" h="1222375">
                <a:moveTo>
                  <a:pt x="149900" y="1093724"/>
                </a:moveTo>
                <a:lnTo>
                  <a:pt x="114096" y="1093724"/>
                </a:lnTo>
                <a:lnTo>
                  <a:pt x="114291" y="1050857"/>
                </a:lnTo>
                <a:lnTo>
                  <a:pt x="171450" y="1051115"/>
                </a:lnTo>
                <a:lnTo>
                  <a:pt x="149900" y="10937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20580" y="3967594"/>
            <a:ext cx="132448" cy="133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20618" y="2704642"/>
            <a:ext cx="171450" cy="1289685"/>
          </a:xfrm>
          <a:custGeom>
            <a:avLst/>
            <a:gdLst/>
            <a:ahLst/>
            <a:cxnLst/>
            <a:rect l="l" t="t" r="r" b="b"/>
            <a:pathLst>
              <a:path w="171450" h="1289685">
                <a:moveTo>
                  <a:pt x="57153" y="171166"/>
                </a:moveTo>
                <a:lnTo>
                  <a:pt x="0" y="170611"/>
                </a:lnTo>
                <a:lnTo>
                  <a:pt x="87388" y="0"/>
                </a:lnTo>
                <a:lnTo>
                  <a:pt x="149996" y="128308"/>
                </a:lnTo>
                <a:lnTo>
                  <a:pt x="57569" y="128308"/>
                </a:lnTo>
                <a:lnTo>
                  <a:pt x="57153" y="171166"/>
                </a:lnTo>
                <a:close/>
              </a:path>
              <a:path w="171450" h="1289685">
                <a:moveTo>
                  <a:pt x="114302" y="171720"/>
                </a:moveTo>
                <a:lnTo>
                  <a:pt x="57153" y="171166"/>
                </a:lnTo>
                <a:lnTo>
                  <a:pt x="57569" y="128308"/>
                </a:lnTo>
                <a:lnTo>
                  <a:pt x="114719" y="128866"/>
                </a:lnTo>
                <a:lnTo>
                  <a:pt x="114302" y="171720"/>
                </a:lnTo>
                <a:close/>
              </a:path>
              <a:path w="171450" h="1289685">
                <a:moveTo>
                  <a:pt x="171449" y="172275"/>
                </a:moveTo>
                <a:lnTo>
                  <a:pt x="114302" y="171720"/>
                </a:lnTo>
                <a:lnTo>
                  <a:pt x="114719" y="128866"/>
                </a:lnTo>
                <a:lnTo>
                  <a:pt x="57569" y="128308"/>
                </a:lnTo>
                <a:lnTo>
                  <a:pt x="149996" y="128308"/>
                </a:lnTo>
                <a:lnTo>
                  <a:pt x="171449" y="172275"/>
                </a:lnTo>
                <a:close/>
              </a:path>
              <a:path w="171450" h="1289685">
                <a:moveTo>
                  <a:pt x="103441" y="1289507"/>
                </a:moveTo>
                <a:lnTo>
                  <a:pt x="46304" y="1288961"/>
                </a:lnTo>
                <a:lnTo>
                  <a:pt x="57153" y="171166"/>
                </a:lnTo>
                <a:lnTo>
                  <a:pt x="114302" y="171720"/>
                </a:lnTo>
                <a:lnTo>
                  <a:pt x="103441" y="128950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01872" y="2742069"/>
            <a:ext cx="505459" cy="656590"/>
          </a:xfrm>
          <a:custGeom>
            <a:avLst/>
            <a:gdLst/>
            <a:ahLst/>
            <a:cxnLst/>
            <a:rect l="l" t="t" r="r" b="b"/>
            <a:pathLst>
              <a:path w="505460" h="656589">
                <a:moveTo>
                  <a:pt x="68872" y="108445"/>
                </a:moveTo>
                <a:lnTo>
                  <a:pt x="0" y="17221"/>
                </a:lnTo>
                <a:lnTo>
                  <a:pt x="22809" y="0"/>
                </a:lnTo>
                <a:lnTo>
                  <a:pt x="91681" y="91224"/>
                </a:lnTo>
                <a:lnTo>
                  <a:pt x="68872" y="108445"/>
                </a:lnTo>
                <a:close/>
              </a:path>
              <a:path w="505460" h="656589">
                <a:moveTo>
                  <a:pt x="189382" y="268084"/>
                </a:moveTo>
                <a:lnTo>
                  <a:pt x="120523" y="176860"/>
                </a:lnTo>
                <a:lnTo>
                  <a:pt x="143319" y="159651"/>
                </a:lnTo>
                <a:lnTo>
                  <a:pt x="212191" y="250875"/>
                </a:lnTo>
                <a:lnTo>
                  <a:pt x="189382" y="268084"/>
                </a:lnTo>
                <a:close/>
              </a:path>
              <a:path w="505460" h="656589">
                <a:moveTo>
                  <a:pt x="309905" y="427736"/>
                </a:moveTo>
                <a:lnTo>
                  <a:pt x="241033" y="336511"/>
                </a:lnTo>
                <a:lnTo>
                  <a:pt x="263842" y="319290"/>
                </a:lnTo>
                <a:lnTo>
                  <a:pt x="332714" y="410514"/>
                </a:lnTo>
                <a:lnTo>
                  <a:pt x="309905" y="427736"/>
                </a:lnTo>
                <a:close/>
              </a:path>
              <a:path w="505460" h="656589">
                <a:moveTo>
                  <a:pt x="430415" y="587375"/>
                </a:moveTo>
                <a:lnTo>
                  <a:pt x="361556" y="496150"/>
                </a:lnTo>
                <a:lnTo>
                  <a:pt x="384352" y="478929"/>
                </a:lnTo>
                <a:lnTo>
                  <a:pt x="453224" y="570153"/>
                </a:lnTo>
                <a:lnTo>
                  <a:pt x="430415" y="587375"/>
                </a:lnTo>
                <a:close/>
              </a:path>
              <a:path w="505460" h="656589">
                <a:moveTo>
                  <a:pt x="482574" y="656463"/>
                </a:moveTo>
                <a:lnTo>
                  <a:pt x="482066" y="655789"/>
                </a:lnTo>
                <a:lnTo>
                  <a:pt x="504875" y="638568"/>
                </a:lnTo>
                <a:lnTo>
                  <a:pt x="505383" y="639241"/>
                </a:lnTo>
                <a:lnTo>
                  <a:pt x="482574" y="65646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51238" y="2749727"/>
            <a:ext cx="441325" cy="596900"/>
          </a:xfrm>
          <a:custGeom>
            <a:avLst/>
            <a:gdLst/>
            <a:ahLst/>
            <a:cxnLst/>
            <a:rect l="l" t="t" r="r" b="b"/>
            <a:pathLst>
              <a:path w="441325" h="596900">
                <a:moveTo>
                  <a:pt x="23177" y="596328"/>
                </a:moveTo>
                <a:lnTo>
                  <a:pt x="0" y="579627"/>
                </a:lnTo>
                <a:lnTo>
                  <a:pt x="66801" y="486892"/>
                </a:lnTo>
                <a:lnTo>
                  <a:pt x="89992" y="503593"/>
                </a:lnTo>
                <a:lnTo>
                  <a:pt x="23177" y="596328"/>
                </a:lnTo>
                <a:close/>
              </a:path>
              <a:path w="441325" h="596900">
                <a:moveTo>
                  <a:pt x="140093" y="434035"/>
                </a:moveTo>
                <a:lnTo>
                  <a:pt x="116916" y="417334"/>
                </a:lnTo>
                <a:lnTo>
                  <a:pt x="183718" y="324586"/>
                </a:lnTo>
                <a:lnTo>
                  <a:pt x="206908" y="341287"/>
                </a:lnTo>
                <a:lnTo>
                  <a:pt x="140093" y="434035"/>
                </a:lnTo>
                <a:close/>
              </a:path>
              <a:path w="441325" h="596900">
                <a:moveTo>
                  <a:pt x="257009" y="271741"/>
                </a:moveTo>
                <a:lnTo>
                  <a:pt x="233832" y="255028"/>
                </a:lnTo>
                <a:lnTo>
                  <a:pt x="300634" y="162293"/>
                </a:lnTo>
                <a:lnTo>
                  <a:pt x="323824" y="178993"/>
                </a:lnTo>
                <a:lnTo>
                  <a:pt x="257009" y="271741"/>
                </a:lnTo>
                <a:close/>
              </a:path>
              <a:path w="441325" h="596900">
                <a:moveTo>
                  <a:pt x="373926" y="109435"/>
                </a:moveTo>
                <a:lnTo>
                  <a:pt x="350748" y="92735"/>
                </a:lnTo>
                <a:lnTo>
                  <a:pt x="417550" y="0"/>
                </a:lnTo>
                <a:lnTo>
                  <a:pt x="440740" y="16700"/>
                </a:lnTo>
                <a:lnTo>
                  <a:pt x="373926" y="10943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67379" y="3352634"/>
            <a:ext cx="528320" cy="643890"/>
          </a:xfrm>
          <a:custGeom>
            <a:avLst/>
            <a:gdLst/>
            <a:ahLst/>
            <a:cxnLst/>
            <a:rect l="l" t="t" r="r" b="b"/>
            <a:pathLst>
              <a:path w="528320" h="643889">
                <a:moveTo>
                  <a:pt x="398157" y="115358"/>
                </a:moveTo>
                <a:lnTo>
                  <a:pt x="353720" y="79425"/>
                </a:lnTo>
                <a:lnTo>
                  <a:pt x="528167" y="0"/>
                </a:lnTo>
                <a:lnTo>
                  <a:pt x="510144" y="82029"/>
                </a:lnTo>
                <a:lnTo>
                  <a:pt x="425107" y="82029"/>
                </a:lnTo>
                <a:lnTo>
                  <a:pt x="398157" y="115358"/>
                </a:lnTo>
                <a:close/>
              </a:path>
              <a:path w="528320" h="643889">
                <a:moveTo>
                  <a:pt x="442593" y="151289"/>
                </a:moveTo>
                <a:lnTo>
                  <a:pt x="398157" y="115358"/>
                </a:lnTo>
                <a:lnTo>
                  <a:pt x="425107" y="82029"/>
                </a:lnTo>
                <a:lnTo>
                  <a:pt x="469544" y="117957"/>
                </a:lnTo>
                <a:lnTo>
                  <a:pt x="442593" y="151289"/>
                </a:lnTo>
                <a:close/>
              </a:path>
              <a:path w="528320" h="643889">
                <a:moveTo>
                  <a:pt x="487032" y="187223"/>
                </a:moveTo>
                <a:lnTo>
                  <a:pt x="442593" y="151289"/>
                </a:lnTo>
                <a:lnTo>
                  <a:pt x="469544" y="117957"/>
                </a:lnTo>
                <a:lnTo>
                  <a:pt x="425107" y="82029"/>
                </a:lnTo>
                <a:lnTo>
                  <a:pt x="510144" y="82029"/>
                </a:lnTo>
                <a:lnTo>
                  <a:pt x="487032" y="187223"/>
                </a:lnTo>
                <a:close/>
              </a:path>
              <a:path w="528320" h="643889">
                <a:moveTo>
                  <a:pt x="44450" y="643712"/>
                </a:moveTo>
                <a:lnTo>
                  <a:pt x="0" y="607771"/>
                </a:lnTo>
                <a:lnTo>
                  <a:pt x="398157" y="115358"/>
                </a:lnTo>
                <a:lnTo>
                  <a:pt x="442593" y="151289"/>
                </a:lnTo>
                <a:lnTo>
                  <a:pt x="44450" y="643712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839453" y="3314636"/>
            <a:ext cx="473709" cy="689610"/>
          </a:xfrm>
          <a:custGeom>
            <a:avLst/>
            <a:gdLst/>
            <a:ahLst/>
            <a:cxnLst/>
            <a:rect l="l" t="t" r="r" b="b"/>
            <a:pathLst>
              <a:path w="473710" h="689610">
                <a:moveTo>
                  <a:pt x="23977" y="190169"/>
                </a:moveTo>
                <a:lnTo>
                  <a:pt x="0" y="0"/>
                </a:lnTo>
                <a:lnTo>
                  <a:pt x="159716" y="91033"/>
                </a:lnTo>
                <a:lnTo>
                  <a:pt x="95199" y="91033"/>
                </a:lnTo>
                <a:lnTo>
                  <a:pt x="47675" y="122783"/>
                </a:lnTo>
                <a:lnTo>
                  <a:pt x="71490" y="158423"/>
                </a:lnTo>
                <a:lnTo>
                  <a:pt x="23977" y="190169"/>
                </a:lnTo>
                <a:close/>
              </a:path>
              <a:path w="473710" h="689610">
                <a:moveTo>
                  <a:pt x="71490" y="158423"/>
                </a:moveTo>
                <a:lnTo>
                  <a:pt x="47675" y="122783"/>
                </a:lnTo>
                <a:lnTo>
                  <a:pt x="95199" y="91033"/>
                </a:lnTo>
                <a:lnTo>
                  <a:pt x="119012" y="126671"/>
                </a:lnTo>
                <a:lnTo>
                  <a:pt x="71490" y="158423"/>
                </a:lnTo>
                <a:close/>
              </a:path>
              <a:path w="473710" h="689610">
                <a:moveTo>
                  <a:pt x="119012" y="126671"/>
                </a:moveTo>
                <a:lnTo>
                  <a:pt x="95199" y="91033"/>
                </a:lnTo>
                <a:lnTo>
                  <a:pt x="159716" y="91033"/>
                </a:lnTo>
                <a:lnTo>
                  <a:pt x="166535" y="94919"/>
                </a:lnTo>
                <a:lnTo>
                  <a:pt x="119012" y="126671"/>
                </a:lnTo>
                <a:close/>
              </a:path>
              <a:path w="473710" h="689610">
                <a:moveTo>
                  <a:pt x="426046" y="689038"/>
                </a:moveTo>
                <a:lnTo>
                  <a:pt x="71490" y="158423"/>
                </a:lnTo>
                <a:lnTo>
                  <a:pt x="119012" y="126671"/>
                </a:lnTo>
                <a:lnTo>
                  <a:pt x="473570" y="657288"/>
                </a:lnTo>
                <a:lnTo>
                  <a:pt x="426046" y="68903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554668" y="3152470"/>
            <a:ext cx="2774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r>
              <a:rPr dirty="0" baseline="-17094" sz="1950" spc="-7" b="1">
                <a:solidFill>
                  <a:srgbClr val="FFC000"/>
                </a:solidFill>
                <a:latin typeface="Times New Roman"/>
                <a:cs typeface="Times New Roman"/>
              </a:rPr>
              <a:t>1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42194" y="3181438"/>
            <a:ext cx="2774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r>
              <a:rPr dirty="0" baseline="-17094" sz="1950" spc="-7" b="1">
                <a:solidFill>
                  <a:srgbClr val="FFC000"/>
                </a:solidFill>
                <a:latin typeface="Times New Roman"/>
                <a:cs typeface="Times New Roman"/>
              </a:rPr>
              <a:t>2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24466" y="2516593"/>
            <a:ext cx="19558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solidFill>
                  <a:srgbClr val="FFFF00"/>
                </a:solidFill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83383" y="1890458"/>
            <a:ext cx="4902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思考：如何解决三力平衡的问题呢？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28844" y="2567939"/>
            <a:ext cx="1735836" cy="23042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90744" y="2529839"/>
            <a:ext cx="1812289" cy="2380615"/>
          </a:xfrm>
          <a:custGeom>
            <a:avLst/>
            <a:gdLst/>
            <a:ahLst/>
            <a:cxnLst/>
            <a:rect l="l" t="t" r="r" b="b"/>
            <a:pathLst>
              <a:path w="1812290" h="2380615">
                <a:moveTo>
                  <a:pt x="1792985" y="2380488"/>
                </a:moveTo>
                <a:lnTo>
                  <a:pt x="19050" y="2380488"/>
                </a:lnTo>
                <a:lnTo>
                  <a:pt x="15747" y="2380195"/>
                </a:lnTo>
                <a:lnTo>
                  <a:pt x="0" y="2361438"/>
                </a:lnTo>
                <a:lnTo>
                  <a:pt x="0" y="19050"/>
                </a:lnTo>
                <a:lnTo>
                  <a:pt x="19050" y="0"/>
                </a:lnTo>
                <a:lnTo>
                  <a:pt x="1792985" y="0"/>
                </a:lnTo>
                <a:lnTo>
                  <a:pt x="1812035" y="19050"/>
                </a:ln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lnTo>
                  <a:pt x="38100" y="2342388"/>
                </a:lnTo>
                <a:lnTo>
                  <a:pt x="19050" y="2342388"/>
                </a:lnTo>
                <a:lnTo>
                  <a:pt x="38100" y="2361438"/>
                </a:lnTo>
                <a:lnTo>
                  <a:pt x="1812035" y="2361438"/>
                </a:lnTo>
                <a:lnTo>
                  <a:pt x="1811743" y="2364740"/>
                </a:lnTo>
                <a:lnTo>
                  <a:pt x="1796287" y="2380195"/>
                </a:lnTo>
                <a:lnTo>
                  <a:pt x="1792985" y="2380488"/>
                </a:lnTo>
                <a:close/>
              </a:path>
              <a:path w="1812290" h="2380615">
                <a:moveTo>
                  <a:pt x="38100" y="38100"/>
                </a:move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close/>
              </a:path>
              <a:path w="1812290" h="2380615">
                <a:moveTo>
                  <a:pt x="1773935" y="38100"/>
                </a:moveTo>
                <a:lnTo>
                  <a:pt x="38100" y="38100"/>
                </a:lnTo>
                <a:lnTo>
                  <a:pt x="38100" y="19050"/>
                </a:lnTo>
                <a:lnTo>
                  <a:pt x="1773935" y="19050"/>
                </a:lnTo>
                <a:lnTo>
                  <a:pt x="1773935" y="38100"/>
                </a:lnTo>
                <a:close/>
              </a:path>
              <a:path w="1812290" h="2380615">
                <a:moveTo>
                  <a:pt x="1773935" y="2361438"/>
                </a:moveTo>
                <a:lnTo>
                  <a:pt x="1773935" y="19050"/>
                </a:lnTo>
                <a:lnTo>
                  <a:pt x="1792985" y="38100"/>
                </a:lnTo>
                <a:lnTo>
                  <a:pt x="1812035" y="38100"/>
                </a:lnTo>
                <a:lnTo>
                  <a:pt x="1812035" y="2342388"/>
                </a:lnTo>
                <a:lnTo>
                  <a:pt x="1792985" y="2342388"/>
                </a:lnTo>
                <a:lnTo>
                  <a:pt x="1773935" y="2361438"/>
                </a:lnTo>
                <a:close/>
              </a:path>
              <a:path w="1812290" h="2380615">
                <a:moveTo>
                  <a:pt x="1812035" y="38100"/>
                </a:moveTo>
                <a:lnTo>
                  <a:pt x="1792985" y="38100"/>
                </a:lnTo>
                <a:lnTo>
                  <a:pt x="1773935" y="19050"/>
                </a:lnTo>
                <a:lnTo>
                  <a:pt x="1812035" y="19050"/>
                </a:lnTo>
                <a:lnTo>
                  <a:pt x="1812035" y="38100"/>
                </a:lnTo>
                <a:close/>
              </a:path>
              <a:path w="1812290" h="2380615">
                <a:moveTo>
                  <a:pt x="38100" y="2361438"/>
                </a:moveTo>
                <a:lnTo>
                  <a:pt x="19050" y="2342388"/>
                </a:lnTo>
                <a:lnTo>
                  <a:pt x="38100" y="2342388"/>
                </a:lnTo>
                <a:lnTo>
                  <a:pt x="38100" y="2361438"/>
                </a:lnTo>
                <a:close/>
              </a:path>
              <a:path w="1812290" h="2380615">
                <a:moveTo>
                  <a:pt x="1773935" y="2361438"/>
                </a:moveTo>
                <a:lnTo>
                  <a:pt x="38100" y="2361438"/>
                </a:lnTo>
                <a:lnTo>
                  <a:pt x="38100" y="2342388"/>
                </a:lnTo>
                <a:lnTo>
                  <a:pt x="1773935" y="2342388"/>
                </a:lnTo>
                <a:lnTo>
                  <a:pt x="1773935" y="2361438"/>
                </a:lnTo>
                <a:close/>
              </a:path>
              <a:path w="1812290" h="2380615">
                <a:moveTo>
                  <a:pt x="1812035" y="2361438"/>
                </a:moveTo>
                <a:lnTo>
                  <a:pt x="1773935" y="2361438"/>
                </a:lnTo>
                <a:lnTo>
                  <a:pt x="1792985" y="2342388"/>
                </a:lnTo>
                <a:lnTo>
                  <a:pt x="1812035" y="2342388"/>
                </a:lnTo>
                <a:lnTo>
                  <a:pt x="1812035" y="2361438"/>
                </a:lnTo>
                <a:close/>
              </a:path>
            </a:pathLst>
          </a:custGeom>
          <a:solidFill>
            <a:srgbClr val="3954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884964" y="5007165"/>
            <a:ext cx="245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59958" y="4023588"/>
            <a:ext cx="171450" cy="1222375"/>
          </a:xfrm>
          <a:custGeom>
            <a:avLst/>
            <a:gdLst/>
            <a:ahLst/>
            <a:cxnLst/>
            <a:rect l="l" t="t" r="r" b="b"/>
            <a:pathLst>
              <a:path w="171450" h="1222375">
                <a:moveTo>
                  <a:pt x="114291" y="1050857"/>
                </a:moveTo>
                <a:lnTo>
                  <a:pt x="57141" y="1050598"/>
                </a:lnTo>
                <a:lnTo>
                  <a:pt x="61925" y="0"/>
                </a:lnTo>
                <a:lnTo>
                  <a:pt x="119075" y="266"/>
                </a:lnTo>
                <a:lnTo>
                  <a:pt x="114291" y="1050857"/>
                </a:lnTo>
                <a:close/>
              </a:path>
              <a:path w="171450" h="1222375">
                <a:moveTo>
                  <a:pt x="84937" y="1222171"/>
                </a:moveTo>
                <a:lnTo>
                  <a:pt x="0" y="1050340"/>
                </a:lnTo>
                <a:lnTo>
                  <a:pt x="57141" y="1050598"/>
                </a:lnTo>
                <a:lnTo>
                  <a:pt x="56946" y="1093457"/>
                </a:lnTo>
                <a:lnTo>
                  <a:pt x="149900" y="1093724"/>
                </a:lnTo>
                <a:lnTo>
                  <a:pt x="84937" y="1222171"/>
                </a:lnTo>
                <a:close/>
              </a:path>
              <a:path w="171450" h="1222375">
                <a:moveTo>
                  <a:pt x="114096" y="1093724"/>
                </a:moveTo>
                <a:lnTo>
                  <a:pt x="56946" y="1093457"/>
                </a:lnTo>
                <a:lnTo>
                  <a:pt x="57141" y="1050598"/>
                </a:lnTo>
                <a:lnTo>
                  <a:pt x="114291" y="1050857"/>
                </a:lnTo>
                <a:lnTo>
                  <a:pt x="114096" y="1093724"/>
                </a:lnTo>
                <a:close/>
              </a:path>
              <a:path w="171450" h="1222375">
                <a:moveTo>
                  <a:pt x="149900" y="1093724"/>
                </a:moveTo>
                <a:lnTo>
                  <a:pt x="114096" y="1093724"/>
                </a:lnTo>
                <a:lnTo>
                  <a:pt x="114291" y="1050857"/>
                </a:lnTo>
                <a:lnTo>
                  <a:pt x="171450" y="1051115"/>
                </a:lnTo>
                <a:lnTo>
                  <a:pt x="149900" y="10937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666752" y="2704642"/>
            <a:ext cx="171450" cy="1289685"/>
          </a:xfrm>
          <a:custGeom>
            <a:avLst/>
            <a:gdLst/>
            <a:ahLst/>
            <a:cxnLst/>
            <a:rect l="l" t="t" r="r" b="b"/>
            <a:pathLst>
              <a:path w="171450" h="1289685">
                <a:moveTo>
                  <a:pt x="57153" y="171166"/>
                </a:moveTo>
                <a:lnTo>
                  <a:pt x="0" y="170611"/>
                </a:lnTo>
                <a:lnTo>
                  <a:pt x="87388" y="0"/>
                </a:lnTo>
                <a:lnTo>
                  <a:pt x="149996" y="128308"/>
                </a:lnTo>
                <a:lnTo>
                  <a:pt x="57569" y="128308"/>
                </a:lnTo>
                <a:lnTo>
                  <a:pt x="57153" y="171166"/>
                </a:lnTo>
                <a:close/>
              </a:path>
              <a:path w="171450" h="1289685">
                <a:moveTo>
                  <a:pt x="114302" y="171720"/>
                </a:moveTo>
                <a:lnTo>
                  <a:pt x="57153" y="171166"/>
                </a:lnTo>
                <a:lnTo>
                  <a:pt x="57569" y="128308"/>
                </a:lnTo>
                <a:lnTo>
                  <a:pt x="114719" y="128866"/>
                </a:lnTo>
                <a:lnTo>
                  <a:pt x="114302" y="171720"/>
                </a:lnTo>
                <a:close/>
              </a:path>
              <a:path w="171450" h="1289685">
                <a:moveTo>
                  <a:pt x="171450" y="172275"/>
                </a:moveTo>
                <a:lnTo>
                  <a:pt x="114302" y="171720"/>
                </a:lnTo>
                <a:lnTo>
                  <a:pt x="114719" y="128866"/>
                </a:lnTo>
                <a:lnTo>
                  <a:pt x="57569" y="128308"/>
                </a:lnTo>
                <a:lnTo>
                  <a:pt x="149996" y="128308"/>
                </a:lnTo>
                <a:lnTo>
                  <a:pt x="171450" y="172275"/>
                </a:lnTo>
                <a:close/>
              </a:path>
              <a:path w="171450" h="1289685">
                <a:moveTo>
                  <a:pt x="103441" y="1289507"/>
                </a:moveTo>
                <a:lnTo>
                  <a:pt x="46304" y="1288961"/>
                </a:lnTo>
                <a:lnTo>
                  <a:pt x="57153" y="171166"/>
                </a:lnTo>
                <a:lnTo>
                  <a:pt x="114302" y="171720"/>
                </a:lnTo>
                <a:lnTo>
                  <a:pt x="103441" y="128950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475833" y="2530970"/>
            <a:ext cx="19558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solidFill>
                  <a:srgbClr val="FFFF00"/>
                </a:solidFill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674664" y="3977132"/>
            <a:ext cx="132448" cy="133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270247" y="3521964"/>
            <a:ext cx="894715" cy="520065"/>
          </a:xfrm>
          <a:custGeom>
            <a:avLst/>
            <a:gdLst/>
            <a:ahLst/>
            <a:cxnLst/>
            <a:rect l="l" t="t" r="r" b="b"/>
            <a:pathLst>
              <a:path w="894714" h="520064">
                <a:moveTo>
                  <a:pt x="16763" y="425196"/>
                </a:moveTo>
                <a:lnTo>
                  <a:pt x="0" y="425196"/>
                </a:lnTo>
                <a:lnTo>
                  <a:pt x="0" y="94487"/>
                </a:lnTo>
                <a:lnTo>
                  <a:pt x="16763" y="94487"/>
                </a:lnTo>
                <a:lnTo>
                  <a:pt x="16763" y="425196"/>
                </a:lnTo>
                <a:close/>
              </a:path>
              <a:path w="894714" h="520064">
                <a:moveTo>
                  <a:pt x="65531" y="425196"/>
                </a:moveTo>
                <a:lnTo>
                  <a:pt x="32003" y="425196"/>
                </a:lnTo>
                <a:lnTo>
                  <a:pt x="32003" y="94487"/>
                </a:lnTo>
                <a:lnTo>
                  <a:pt x="65531" y="94487"/>
                </a:lnTo>
                <a:lnTo>
                  <a:pt x="65531" y="425196"/>
                </a:lnTo>
                <a:close/>
              </a:path>
              <a:path w="894714" h="520064">
                <a:moveTo>
                  <a:pt x="457200" y="519684"/>
                </a:moveTo>
                <a:lnTo>
                  <a:pt x="457200" y="425196"/>
                </a:lnTo>
                <a:lnTo>
                  <a:pt x="80772" y="425196"/>
                </a:lnTo>
                <a:lnTo>
                  <a:pt x="80772" y="94487"/>
                </a:lnTo>
                <a:lnTo>
                  <a:pt x="457200" y="94487"/>
                </a:lnTo>
                <a:lnTo>
                  <a:pt x="457200" y="0"/>
                </a:lnTo>
                <a:lnTo>
                  <a:pt x="894588" y="259080"/>
                </a:lnTo>
                <a:lnTo>
                  <a:pt x="457200" y="519684"/>
                </a:lnTo>
                <a:close/>
              </a:path>
            </a:pathLst>
          </a:custGeom>
          <a:solidFill>
            <a:srgbClr val="D5D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264126" y="3510305"/>
            <a:ext cx="913130" cy="542925"/>
          </a:xfrm>
          <a:custGeom>
            <a:avLst/>
            <a:gdLst/>
            <a:ahLst/>
            <a:cxnLst/>
            <a:rect l="l" t="t" r="r" b="b"/>
            <a:pathLst>
              <a:path w="913129" h="542925">
                <a:moveTo>
                  <a:pt x="28956" y="443014"/>
                </a:moveTo>
                <a:lnTo>
                  <a:pt x="0" y="443014"/>
                </a:lnTo>
                <a:lnTo>
                  <a:pt x="0" y="99504"/>
                </a:lnTo>
                <a:lnTo>
                  <a:pt x="28956" y="99504"/>
                </a:lnTo>
                <a:lnTo>
                  <a:pt x="28956" y="105854"/>
                </a:lnTo>
                <a:lnTo>
                  <a:pt x="12700" y="105854"/>
                </a:lnTo>
                <a:lnTo>
                  <a:pt x="6350" y="112204"/>
                </a:lnTo>
                <a:lnTo>
                  <a:pt x="12700" y="112204"/>
                </a:lnTo>
                <a:lnTo>
                  <a:pt x="12700" y="430314"/>
                </a:lnTo>
                <a:lnTo>
                  <a:pt x="6350" y="430314"/>
                </a:lnTo>
                <a:lnTo>
                  <a:pt x="12700" y="436664"/>
                </a:lnTo>
                <a:lnTo>
                  <a:pt x="28956" y="436664"/>
                </a:lnTo>
                <a:lnTo>
                  <a:pt x="28956" y="443014"/>
                </a:lnTo>
                <a:close/>
              </a:path>
              <a:path w="913129" h="542925">
                <a:moveTo>
                  <a:pt x="12700" y="112204"/>
                </a:moveTo>
                <a:lnTo>
                  <a:pt x="6350" y="112204"/>
                </a:lnTo>
                <a:lnTo>
                  <a:pt x="12700" y="105854"/>
                </a:lnTo>
                <a:lnTo>
                  <a:pt x="12700" y="112204"/>
                </a:lnTo>
                <a:close/>
              </a:path>
              <a:path w="913129" h="542925">
                <a:moveTo>
                  <a:pt x="16256" y="112204"/>
                </a:moveTo>
                <a:lnTo>
                  <a:pt x="12700" y="112204"/>
                </a:lnTo>
                <a:lnTo>
                  <a:pt x="12700" y="105854"/>
                </a:lnTo>
                <a:lnTo>
                  <a:pt x="16256" y="105854"/>
                </a:lnTo>
                <a:lnTo>
                  <a:pt x="16256" y="112204"/>
                </a:lnTo>
                <a:close/>
              </a:path>
              <a:path w="913129" h="542925">
                <a:moveTo>
                  <a:pt x="16256" y="436664"/>
                </a:moveTo>
                <a:lnTo>
                  <a:pt x="16256" y="105854"/>
                </a:lnTo>
                <a:lnTo>
                  <a:pt x="22606" y="112204"/>
                </a:lnTo>
                <a:lnTo>
                  <a:pt x="28956" y="112204"/>
                </a:lnTo>
                <a:lnTo>
                  <a:pt x="28956" y="430314"/>
                </a:lnTo>
                <a:lnTo>
                  <a:pt x="22606" y="430314"/>
                </a:lnTo>
                <a:lnTo>
                  <a:pt x="16256" y="436664"/>
                </a:lnTo>
                <a:close/>
              </a:path>
              <a:path w="913129" h="542925">
                <a:moveTo>
                  <a:pt x="28956" y="112204"/>
                </a:moveTo>
                <a:lnTo>
                  <a:pt x="22606" y="112204"/>
                </a:lnTo>
                <a:lnTo>
                  <a:pt x="16256" y="105854"/>
                </a:lnTo>
                <a:lnTo>
                  <a:pt x="28956" y="105854"/>
                </a:lnTo>
                <a:lnTo>
                  <a:pt x="28956" y="112204"/>
                </a:lnTo>
                <a:close/>
              </a:path>
              <a:path w="913129" h="542925">
                <a:moveTo>
                  <a:pt x="12700" y="436664"/>
                </a:moveTo>
                <a:lnTo>
                  <a:pt x="6350" y="430314"/>
                </a:lnTo>
                <a:lnTo>
                  <a:pt x="12700" y="430314"/>
                </a:lnTo>
                <a:lnTo>
                  <a:pt x="12700" y="436664"/>
                </a:lnTo>
                <a:close/>
              </a:path>
              <a:path w="913129" h="542925">
                <a:moveTo>
                  <a:pt x="16256" y="436664"/>
                </a:moveTo>
                <a:lnTo>
                  <a:pt x="12700" y="436664"/>
                </a:lnTo>
                <a:lnTo>
                  <a:pt x="12700" y="430314"/>
                </a:lnTo>
                <a:lnTo>
                  <a:pt x="16256" y="430314"/>
                </a:lnTo>
                <a:lnTo>
                  <a:pt x="16256" y="436664"/>
                </a:lnTo>
                <a:close/>
              </a:path>
              <a:path w="913129" h="542925">
                <a:moveTo>
                  <a:pt x="28956" y="436664"/>
                </a:moveTo>
                <a:lnTo>
                  <a:pt x="16256" y="436664"/>
                </a:lnTo>
                <a:lnTo>
                  <a:pt x="22606" y="430314"/>
                </a:lnTo>
                <a:lnTo>
                  <a:pt x="28956" y="430314"/>
                </a:lnTo>
                <a:lnTo>
                  <a:pt x="28956" y="436664"/>
                </a:lnTo>
                <a:close/>
              </a:path>
              <a:path w="913129" h="542925">
                <a:moveTo>
                  <a:pt x="77724" y="443014"/>
                </a:moveTo>
                <a:lnTo>
                  <a:pt x="32512" y="443014"/>
                </a:lnTo>
                <a:lnTo>
                  <a:pt x="32512" y="99504"/>
                </a:lnTo>
                <a:lnTo>
                  <a:pt x="77724" y="99504"/>
                </a:lnTo>
                <a:lnTo>
                  <a:pt x="77724" y="105854"/>
                </a:lnTo>
                <a:lnTo>
                  <a:pt x="45212" y="105854"/>
                </a:lnTo>
                <a:lnTo>
                  <a:pt x="38862" y="112204"/>
                </a:lnTo>
                <a:lnTo>
                  <a:pt x="45212" y="112204"/>
                </a:lnTo>
                <a:lnTo>
                  <a:pt x="45212" y="430314"/>
                </a:lnTo>
                <a:lnTo>
                  <a:pt x="38862" y="430314"/>
                </a:lnTo>
                <a:lnTo>
                  <a:pt x="45212" y="436664"/>
                </a:lnTo>
                <a:lnTo>
                  <a:pt x="77724" y="436664"/>
                </a:lnTo>
                <a:lnTo>
                  <a:pt x="77724" y="443014"/>
                </a:lnTo>
                <a:close/>
              </a:path>
              <a:path w="913129" h="542925">
                <a:moveTo>
                  <a:pt x="45212" y="112204"/>
                </a:moveTo>
                <a:lnTo>
                  <a:pt x="38862" y="112204"/>
                </a:lnTo>
                <a:lnTo>
                  <a:pt x="45212" y="105854"/>
                </a:lnTo>
                <a:lnTo>
                  <a:pt x="45212" y="112204"/>
                </a:lnTo>
                <a:close/>
              </a:path>
              <a:path w="913129" h="542925">
                <a:moveTo>
                  <a:pt x="65024" y="112204"/>
                </a:moveTo>
                <a:lnTo>
                  <a:pt x="45212" y="112204"/>
                </a:lnTo>
                <a:lnTo>
                  <a:pt x="45212" y="105854"/>
                </a:lnTo>
                <a:lnTo>
                  <a:pt x="65024" y="105854"/>
                </a:lnTo>
                <a:lnTo>
                  <a:pt x="65024" y="112204"/>
                </a:lnTo>
                <a:close/>
              </a:path>
              <a:path w="913129" h="542925">
                <a:moveTo>
                  <a:pt x="65024" y="436664"/>
                </a:moveTo>
                <a:lnTo>
                  <a:pt x="65024" y="105854"/>
                </a:lnTo>
                <a:lnTo>
                  <a:pt x="71374" y="112204"/>
                </a:lnTo>
                <a:lnTo>
                  <a:pt x="77724" y="112204"/>
                </a:lnTo>
                <a:lnTo>
                  <a:pt x="77724" y="430314"/>
                </a:lnTo>
                <a:lnTo>
                  <a:pt x="71374" y="430314"/>
                </a:lnTo>
                <a:lnTo>
                  <a:pt x="65024" y="436664"/>
                </a:lnTo>
                <a:close/>
              </a:path>
              <a:path w="913129" h="542925">
                <a:moveTo>
                  <a:pt x="77724" y="112204"/>
                </a:moveTo>
                <a:lnTo>
                  <a:pt x="71374" y="112204"/>
                </a:lnTo>
                <a:lnTo>
                  <a:pt x="65024" y="105854"/>
                </a:lnTo>
                <a:lnTo>
                  <a:pt x="77724" y="105854"/>
                </a:lnTo>
                <a:lnTo>
                  <a:pt x="77724" y="112204"/>
                </a:lnTo>
                <a:close/>
              </a:path>
              <a:path w="913129" h="542925">
                <a:moveTo>
                  <a:pt x="45212" y="436664"/>
                </a:moveTo>
                <a:lnTo>
                  <a:pt x="38862" y="430314"/>
                </a:lnTo>
                <a:lnTo>
                  <a:pt x="45212" y="430314"/>
                </a:lnTo>
                <a:lnTo>
                  <a:pt x="45212" y="436664"/>
                </a:lnTo>
                <a:close/>
              </a:path>
              <a:path w="913129" h="542925">
                <a:moveTo>
                  <a:pt x="65024" y="436664"/>
                </a:moveTo>
                <a:lnTo>
                  <a:pt x="45212" y="436664"/>
                </a:lnTo>
                <a:lnTo>
                  <a:pt x="45212" y="430314"/>
                </a:lnTo>
                <a:lnTo>
                  <a:pt x="65024" y="430314"/>
                </a:lnTo>
                <a:lnTo>
                  <a:pt x="65024" y="436664"/>
                </a:lnTo>
                <a:close/>
              </a:path>
              <a:path w="913129" h="542925">
                <a:moveTo>
                  <a:pt x="77724" y="436664"/>
                </a:moveTo>
                <a:lnTo>
                  <a:pt x="65024" y="436664"/>
                </a:lnTo>
                <a:lnTo>
                  <a:pt x="71374" y="430314"/>
                </a:lnTo>
                <a:lnTo>
                  <a:pt x="77724" y="430314"/>
                </a:lnTo>
                <a:lnTo>
                  <a:pt x="77724" y="436664"/>
                </a:lnTo>
                <a:close/>
              </a:path>
              <a:path w="913129" h="542925">
                <a:moveTo>
                  <a:pt x="457034" y="105854"/>
                </a:moveTo>
                <a:lnTo>
                  <a:pt x="457034" y="0"/>
                </a:lnTo>
                <a:lnTo>
                  <a:pt x="475786" y="11163"/>
                </a:lnTo>
                <a:lnTo>
                  <a:pt x="469734" y="11163"/>
                </a:lnTo>
                <a:lnTo>
                  <a:pt x="460133" y="16624"/>
                </a:lnTo>
                <a:lnTo>
                  <a:pt x="469734" y="22339"/>
                </a:lnTo>
                <a:lnTo>
                  <a:pt x="469734" y="99504"/>
                </a:lnTo>
                <a:lnTo>
                  <a:pt x="463384" y="99504"/>
                </a:lnTo>
                <a:lnTo>
                  <a:pt x="457034" y="105854"/>
                </a:lnTo>
                <a:close/>
              </a:path>
              <a:path w="913129" h="542925">
                <a:moveTo>
                  <a:pt x="469734" y="22339"/>
                </a:moveTo>
                <a:lnTo>
                  <a:pt x="460133" y="16624"/>
                </a:lnTo>
                <a:lnTo>
                  <a:pt x="469734" y="11163"/>
                </a:lnTo>
                <a:lnTo>
                  <a:pt x="469734" y="22339"/>
                </a:lnTo>
                <a:close/>
              </a:path>
              <a:path w="913129" h="542925">
                <a:moveTo>
                  <a:pt x="887863" y="271252"/>
                </a:moveTo>
                <a:lnTo>
                  <a:pt x="469734" y="22339"/>
                </a:lnTo>
                <a:lnTo>
                  <a:pt x="469734" y="11163"/>
                </a:lnTo>
                <a:lnTo>
                  <a:pt x="475786" y="11163"/>
                </a:lnTo>
                <a:lnTo>
                  <a:pt x="903512" y="265798"/>
                </a:lnTo>
                <a:lnTo>
                  <a:pt x="897026" y="265798"/>
                </a:lnTo>
                <a:lnTo>
                  <a:pt x="887863" y="271252"/>
                </a:lnTo>
                <a:close/>
              </a:path>
              <a:path w="913129" h="542925">
                <a:moveTo>
                  <a:pt x="457034" y="443014"/>
                </a:moveTo>
                <a:lnTo>
                  <a:pt x="81280" y="443014"/>
                </a:lnTo>
                <a:lnTo>
                  <a:pt x="81280" y="99504"/>
                </a:lnTo>
                <a:lnTo>
                  <a:pt x="457034" y="99504"/>
                </a:lnTo>
                <a:lnTo>
                  <a:pt x="457034" y="105854"/>
                </a:lnTo>
                <a:lnTo>
                  <a:pt x="93980" y="105854"/>
                </a:lnTo>
                <a:lnTo>
                  <a:pt x="87630" y="112204"/>
                </a:lnTo>
                <a:lnTo>
                  <a:pt x="93980" y="112204"/>
                </a:lnTo>
                <a:lnTo>
                  <a:pt x="93980" y="430314"/>
                </a:lnTo>
                <a:lnTo>
                  <a:pt x="87630" y="430314"/>
                </a:lnTo>
                <a:lnTo>
                  <a:pt x="93980" y="436664"/>
                </a:lnTo>
                <a:lnTo>
                  <a:pt x="457034" y="436664"/>
                </a:lnTo>
                <a:lnTo>
                  <a:pt x="457034" y="443014"/>
                </a:lnTo>
                <a:close/>
              </a:path>
              <a:path w="913129" h="542925">
                <a:moveTo>
                  <a:pt x="469734" y="112204"/>
                </a:moveTo>
                <a:lnTo>
                  <a:pt x="93980" y="112204"/>
                </a:lnTo>
                <a:lnTo>
                  <a:pt x="93980" y="105854"/>
                </a:lnTo>
                <a:lnTo>
                  <a:pt x="457034" y="105854"/>
                </a:lnTo>
                <a:lnTo>
                  <a:pt x="463384" y="99504"/>
                </a:lnTo>
                <a:lnTo>
                  <a:pt x="469734" y="99504"/>
                </a:lnTo>
                <a:lnTo>
                  <a:pt x="469734" y="112204"/>
                </a:lnTo>
                <a:close/>
              </a:path>
              <a:path w="913129" h="542925">
                <a:moveTo>
                  <a:pt x="93980" y="112204"/>
                </a:moveTo>
                <a:lnTo>
                  <a:pt x="87630" y="112204"/>
                </a:lnTo>
                <a:lnTo>
                  <a:pt x="93980" y="105854"/>
                </a:lnTo>
                <a:lnTo>
                  <a:pt x="93980" y="112204"/>
                </a:lnTo>
                <a:close/>
              </a:path>
              <a:path w="913129" h="542925">
                <a:moveTo>
                  <a:pt x="897026" y="276707"/>
                </a:moveTo>
                <a:lnTo>
                  <a:pt x="887863" y="271252"/>
                </a:lnTo>
                <a:lnTo>
                  <a:pt x="897026" y="265798"/>
                </a:lnTo>
                <a:lnTo>
                  <a:pt x="897026" y="276707"/>
                </a:lnTo>
                <a:close/>
              </a:path>
              <a:path w="913129" h="542925">
                <a:moveTo>
                  <a:pt x="903533" y="276707"/>
                </a:moveTo>
                <a:lnTo>
                  <a:pt x="897026" y="276707"/>
                </a:lnTo>
                <a:lnTo>
                  <a:pt x="897026" y="265798"/>
                </a:lnTo>
                <a:lnTo>
                  <a:pt x="903512" y="265798"/>
                </a:lnTo>
                <a:lnTo>
                  <a:pt x="912685" y="271259"/>
                </a:lnTo>
                <a:lnTo>
                  <a:pt x="903533" y="276707"/>
                </a:lnTo>
                <a:close/>
              </a:path>
              <a:path w="913129" h="542925">
                <a:moveTo>
                  <a:pt x="475807" y="531342"/>
                </a:moveTo>
                <a:lnTo>
                  <a:pt x="469734" y="531342"/>
                </a:lnTo>
                <a:lnTo>
                  <a:pt x="469734" y="520165"/>
                </a:lnTo>
                <a:lnTo>
                  <a:pt x="887874" y="271259"/>
                </a:lnTo>
                <a:lnTo>
                  <a:pt x="897026" y="276707"/>
                </a:lnTo>
                <a:lnTo>
                  <a:pt x="903533" y="276707"/>
                </a:lnTo>
                <a:lnTo>
                  <a:pt x="475807" y="531342"/>
                </a:lnTo>
                <a:close/>
              </a:path>
              <a:path w="913129" h="542925">
                <a:moveTo>
                  <a:pt x="93980" y="436664"/>
                </a:moveTo>
                <a:lnTo>
                  <a:pt x="87630" y="430314"/>
                </a:lnTo>
                <a:lnTo>
                  <a:pt x="93980" y="430314"/>
                </a:lnTo>
                <a:lnTo>
                  <a:pt x="93980" y="436664"/>
                </a:lnTo>
                <a:close/>
              </a:path>
              <a:path w="913129" h="542925">
                <a:moveTo>
                  <a:pt x="469734" y="443014"/>
                </a:moveTo>
                <a:lnTo>
                  <a:pt x="463384" y="443014"/>
                </a:lnTo>
                <a:lnTo>
                  <a:pt x="457034" y="436664"/>
                </a:lnTo>
                <a:lnTo>
                  <a:pt x="93980" y="436664"/>
                </a:lnTo>
                <a:lnTo>
                  <a:pt x="93980" y="430314"/>
                </a:lnTo>
                <a:lnTo>
                  <a:pt x="469734" y="430314"/>
                </a:lnTo>
                <a:lnTo>
                  <a:pt x="469734" y="443014"/>
                </a:lnTo>
                <a:close/>
              </a:path>
              <a:path w="913129" h="542925">
                <a:moveTo>
                  <a:pt x="457034" y="542518"/>
                </a:moveTo>
                <a:lnTo>
                  <a:pt x="457034" y="436664"/>
                </a:lnTo>
                <a:lnTo>
                  <a:pt x="463384" y="443014"/>
                </a:lnTo>
                <a:lnTo>
                  <a:pt x="469734" y="443014"/>
                </a:lnTo>
                <a:lnTo>
                  <a:pt x="469734" y="520165"/>
                </a:lnTo>
                <a:lnTo>
                  <a:pt x="460133" y="525881"/>
                </a:lnTo>
                <a:lnTo>
                  <a:pt x="469734" y="531342"/>
                </a:lnTo>
                <a:lnTo>
                  <a:pt x="475807" y="531342"/>
                </a:lnTo>
                <a:lnTo>
                  <a:pt x="457034" y="542518"/>
                </a:lnTo>
                <a:close/>
              </a:path>
              <a:path w="913129" h="542925">
                <a:moveTo>
                  <a:pt x="469734" y="531342"/>
                </a:moveTo>
                <a:lnTo>
                  <a:pt x="460133" y="525881"/>
                </a:lnTo>
                <a:lnTo>
                  <a:pt x="469734" y="520165"/>
                </a:lnTo>
                <a:lnTo>
                  <a:pt x="469734" y="531342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328591" y="3550170"/>
            <a:ext cx="635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585858"/>
                </a:solidFill>
                <a:latin typeface="华文楷体"/>
                <a:cs typeface="华文楷体"/>
              </a:rPr>
              <a:t>等</a:t>
            </a:r>
            <a:r>
              <a:rPr dirty="0" sz="2400" spc="-5" b="1">
                <a:solidFill>
                  <a:srgbClr val="585858"/>
                </a:solidFill>
                <a:latin typeface="华文楷体"/>
                <a:cs typeface="华文楷体"/>
              </a:rPr>
              <a:t>效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95983" y="4646802"/>
            <a:ext cx="87503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dirty="0" baseline="-16975" sz="2700" spc="30" b="1">
                <a:solidFill>
                  <a:srgbClr val="FF0000"/>
                </a:solidFill>
                <a:latin typeface="华文中宋"/>
                <a:cs typeface="华文中宋"/>
              </a:rPr>
              <a:t>合</a:t>
            </a:r>
            <a:r>
              <a:rPr dirty="0" sz="2800" spc="-5" b="1">
                <a:solidFill>
                  <a:srgbClr val="FF0000"/>
                </a:solidFill>
                <a:latin typeface="Times New Roman"/>
                <a:cs typeface="Times New Roman"/>
              </a:rPr>
              <a:t>=0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711808" y="3010852"/>
            <a:ext cx="171450" cy="659765"/>
          </a:xfrm>
          <a:custGeom>
            <a:avLst/>
            <a:gdLst/>
            <a:ahLst/>
            <a:cxnLst/>
            <a:rect l="l" t="t" r="r" b="b"/>
            <a:pathLst>
              <a:path w="171450" h="659764">
                <a:moveTo>
                  <a:pt x="57138" y="488653"/>
                </a:moveTo>
                <a:lnTo>
                  <a:pt x="47764" y="1104"/>
                </a:lnTo>
                <a:lnTo>
                  <a:pt x="104901" y="0"/>
                </a:lnTo>
                <a:lnTo>
                  <a:pt x="114276" y="487557"/>
                </a:lnTo>
                <a:lnTo>
                  <a:pt x="57138" y="488653"/>
                </a:lnTo>
                <a:close/>
              </a:path>
              <a:path w="171450" h="659764">
                <a:moveTo>
                  <a:pt x="149973" y="531507"/>
                </a:moveTo>
                <a:lnTo>
                  <a:pt x="57962" y="531507"/>
                </a:lnTo>
                <a:lnTo>
                  <a:pt x="115100" y="530415"/>
                </a:lnTo>
                <a:lnTo>
                  <a:pt x="114276" y="487557"/>
                </a:lnTo>
                <a:lnTo>
                  <a:pt x="171424" y="486460"/>
                </a:lnTo>
                <a:lnTo>
                  <a:pt x="149973" y="531507"/>
                </a:lnTo>
                <a:close/>
              </a:path>
              <a:path w="171450" h="659764">
                <a:moveTo>
                  <a:pt x="57962" y="531507"/>
                </a:moveTo>
                <a:lnTo>
                  <a:pt x="57138" y="488653"/>
                </a:lnTo>
                <a:lnTo>
                  <a:pt x="114276" y="487557"/>
                </a:lnTo>
                <a:lnTo>
                  <a:pt x="115100" y="530415"/>
                </a:lnTo>
                <a:lnTo>
                  <a:pt x="57962" y="531507"/>
                </a:lnTo>
                <a:close/>
              </a:path>
              <a:path w="171450" h="659764">
                <a:moveTo>
                  <a:pt x="89014" y="659523"/>
                </a:moveTo>
                <a:lnTo>
                  <a:pt x="0" y="489750"/>
                </a:lnTo>
                <a:lnTo>
                  <a:pt x="57138" y="488653"/>
                </a:lnTo>
                <a:lnTo>
                  <a:pt x="57962" y="531507"/>
                </a:lnTo>
                <a:lnTo>
                  <a:pt x="149973" y="531507"/>
                </a:lnTo>
                <a:lnTo>
                  <a:pt x="89014" y="65952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069607" y="2404999"/>
            <a:ext cx="2188845" cy="22263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dirty="0" sz="2800" b="1">
                <a:latin typeface="华文楷体"/>
                <a:cs typeface="华文楷体"/>
              </a:rPr>
              <a:t>三力平</a:t>
            </a:r>
            <a:r>
              <a:rPr dirty="0" sz="2800" spc="-10" b="1">
                <a:latin typeface="华文楷体"/>
                <a:cs typeface="华文楷体"/>
              </a:rPr>
              <a:t>衡</a:t>
            </a:r>
            <a:endParaRPr sz="2800">
              <a:latin typeface="华文楷体"/>
              <a:cs typeface="华文楷体"/>
            </a:endParaRPr>
          </a:p>
          <a:p>
            <a:pPr marL="395605" marR="5080" indent="412750">
              <a:lnSpc>
                <a:spcPct val="139700"/>
              </a:lnSpc>
              <a:spcBef>
                <a:spcPts val="775"/>
              </a:spcBef>
            </a:pPr>
            <a:r>
              <a:rPr dirty="0" sz="2400" b="1">
                <a:solidFill>
                  <a:srgbClr val="BE9000"/>
                </a:solidFill>
                <a:latin typeface="华文楷体"/>
                <a:cs typeface="华文楷体"/>
              </a:rPr>
              <a:t>力的合</a:t>
            </a:r>
            <a:r>
              <a:rPr dirty="0" sz="2400" spc="-5" b="1">
                <a:solidFill>
                  <a:srgbClr val="BE9000"/>
                </a:solidFill>
                <a:latin typeface="华文楷体"/>
                <a:cs typeface="华文楷体"/>
              </a:rPr>
              <a:t>成 </a:t>
            </a:r>
            <a:r>
              <a:rPr dirty="0" sz="2800" b="1">
                <a:latin typeface="华文楷体"/>
                <a:cs typeface="华文楷体"/>
              </a:rPr>
              <a:t>二力平</a:t>
            </a:r>
            <a:r>
              <a:rPr dirty="0" sz="2800" spc="-10" b="1">
                <a:latin typeface="华文楷体"/>
                <a:cs typeface="华文楷体"/>
              </a:rPr>
              <a:t>衡 </a:t>
            </a:r>
            <a:r>
              <a:rPr dirty="0" sz="2800" b="1">
                <a:solidFill>
                  <a:srgbClr val="FF0000"/>
                </a:solidFill>
                <a:latin typeface="华文楷体"/>
                <a:cs typeface="华文楷体"/>
              </a:rPr>
              <a:t>平衡条件</a:t>
            </a:r>
            <a:r>
              <a:rPr dirty="0" sz="2800" spc="-10" b="1">
                <a:solidFill>
                  <a:srgbClr val="FF0000"/>
                </a:solidFill>
                <a:latin typeface="华文楷体"/>
                <a:cs typeface="华文楷体"/>
              </a:rPr>
              <a:t>：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265436" y="1559172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702051" y="1289303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901695" y="1511808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4508093" y="1037907"/>
            <a:ext cx="28695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/>
              <a:t>共点力的平衡条</a:t>
            </a:r>
            <a:r>
              <a:rPr dirty="0" sz="2800" spc="-5"/>
              <a:t>件</a:t>
            </a:r>
            <a:endParaRPr sz="2800"/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45816" y="1857412"/>
            <a:ext cx="659066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实验目的：</a:t>
            </a:r>
            <a:r>
              <a:rPr dirty="0" sz="2400" b="1">
                <a:latin typeface="华文楷体"/>
                <a:cs typeface="华文楷体"/>
              </a:rPr>
              <a:t>验证物体在三个共点力作用下平</a:t>
            </a:r>
            <a:r>
              <a:rPr dirty="0" sz="2400" spc="-5" b="1">
                <a:latin typeface="华文楷体"/>
                <a:cs typeface="华文楷体"/>
              </a:rPr>
              <a:t>衡 </a:t>
            </a:r>
            <a:r>
              <a:rPr dirty="0" sz="2400" b="1">
                <a:latin typeface="华文楷体"/>
                <a:cs typeface="华文楷体"/>
              </a:rPr>
              <a:t>时，</a:t>
            </a: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合力为</a:t>
            </a:r>
            <a:r>
              <a:rPr dirty="0" sz="2400" spc="-5" b="1">
                <a:solidFill>
                  <a:srgbClr val="FF0000"/>
                </a:solidFill>
                <a:latin typeface="华文楷体"/>
                <a:cs typeface="华文楷体"/>
              </a:rPr>
              <a:t>0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85103" y="4884686"/>
            <a:ext cx="308102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00AF50"/>
                </a:solidFill>
                <a:latin typeface="华文楷体"/>
                <a:cs typeface="华文楷体"/>
              </a:rPr>
              <a:t>提示：探究二力合成规律实 </a:t>
            </a:r>
            <a:r>
              <a:rPr dirty="0" sz="2000" b="1">
                <a:solidFill>
                  <a:srgbClr val="00AF50"/>
                </a:solidFill>
                <a:latin typeface="华文楷体"/>
                <a:cs typeface="华文楷体"/>
              </a:rPr>
              <a:t>验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2915">
              <a:lnSpc>
                <a:spcPct val="100000"/>
              </a:lnSpc>
              <a:spcBef>
                <a:spcPts val="100"/>
              </a:spcBef>
            </a:pPr>
            <a:r>
              <a:rPr dirty="0"/>
              <a:t>实验：验证共点力作用下物体的平衡条件</a:t>
            </a:r>
          </a:p>
        </p:txBody>
      </p:sp>
      <p:sp>
        <p:nvSpPr>
          <p:cNvPr id="5" name="object 5"/>
          <p:cNvSpPr/>
          <p:nvPr/>
        </p:nvSpPr>
        <p:spPr>
          <a:xfrm>
            <a:off x="3254679" y="1619777"/>
            <a:ext cx="6531609" cy="0"/>
          </a:xfrm>
          <a:custGeom>
            <a:avLst/>
            <a:gdLst/>
            <a:ahLst/>
            <a:cxnLst/>
            <a:rect l="l" t="t" r="r" b="b"/>
            <a:pathLst>
              <a:path w="6531609" h="0">
                <a:moveTo>
                  <a:pt x="0" y="0"/>
                </a:moveTo>
                <a:lnTo>
                  <a:pt x="6531495" y="0"/>
                </a:lnTo>
              </a:path>
            </a:pathLst>
          </a:custGeom>
          <a:ln w="37122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02051" y="1289303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01695" y="1511808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851647" y="2336292"/>
            <a:ext cx="1542288" cy="2471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73083" y="4195571"/>
            <a:ext cx="248411" cy="313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643116" y="3508247"/>
            <a:ext cx="248411" cy="313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45816" y="1857412"/>
            <a:ext cx="659066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实验目的：</a:t>
            </a:r>
            <a:r>
              <a:rPr dirty="0" sz="2400" b="1">
                <a:latin typeface="华文楷体"/>
                <a:cs typeface="华文楷体"/>
              </a:rPr>
              <a:t>验证物体在三个共点力作用下平</a:t>
            </a:r>
            <a:r>
              <a:rPr dirty="0" sz="2400" spc="-5" b="1">
                <a:latin typeface="华文楷体"/>
                <a:cs typeface="华文楷体"/>
              </a:rPr>
              <a:t>衡 </a:t>
            </a:r>
            <a:r>
              <a:rPr dirty="0" sz="2400" b="1">
                <a:latin typeface="华文楷体"/>
                <a:cs typeface="华文楷体"/>
              </a:rPr>
              <a:t>时，</a:t>
            </a: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合力为</a:t>
            </a:r>
            <a:r>
              <a:rPr dirty="0" sz="2400" spc="-5" b="1">
                <a:solidFill>
                  <a:srgbClr val="FF0000"/>
                </a:solidFill>
                <a:latin typeface="华文楷体"/>
                <a:cs typeface="华文楷体"/>
              </a:rPr>
              <a:t>0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85103" y="4884686"/>
            <a:ext cx="308102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00AF50"/>
                </a:solidFill>
                <a:latin typeface="华文楷体"/>
                <a:cs typeface="华文楷体"/>
              </a:rPr>
              <a:t>提示：探究二力合成规律实 </a:t>
            </a:r>
            <a:r>
              <a:rPr dirty="0" sz="2000" b="1">
                <a:solidFill>
                  <a:srgbClr val="00AF50"/>
                </a:solidFill>
                <a:latin typeface="华文楷体"/>
                <a:cs typeface="华文楷体"/>
              </a:rPr>
              <a:t>验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2915">
              <a:lnSpc>
                <a:spcPct val="100000"/>
              </a:lnSpc>
              <a:spcBef>
                <a:spcPts val="100"/>
              </a:spcBef>
            </a:pPr>
            <a:r>
              <a:rPr dirty="0"/>
              <a:t>实验：验证共点力作用下物体的平衡条件</a:t>
            </a:r>
          </a:p>
        </p:txBody>
      </p:sp>
      <p:sp>
        <p:nvSpPr>
          <p:cNvPr id="5" name="object 5"/>
          <p:cNvSpPr/>
          <p:nvPr/>
        </p:nvSpPr>
        <p:spPr>
          <a:xfrm>
            <a:off x="3254679" y="1619777"/>
            <a:ext cx="6531609" cy="0"/>
          </a:xfrm>
          <a:custGeom>
            <a:avLst/>
            <a:gdLst/>
            <a:ahLst/>
            <a:cxnLst/>
            <a:rect l="l" t="t" r="r" b="b"/>
            <a:pathLst>
              <a:path w="6531609" h="0">
                <a:moveTo>
                  <a:pt x="0" y="0"/>
                </a:moveTo>
                <a:lnTo>
                  <a:pt x="6531495" y="0"/>
                </a:lnTo>
              </a:path>
            </a:pathLst>
          </a:custGeom>
          <a:ln w="37122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02051" y="1289303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01695" y="1511808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851647" y="2336292"/>
            <a:ext cx="1542288" cy="2471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73083" y="4195571"/>
            <a:ext cx="248411" cy="313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643116" y="3508247"/>
            <a:ext cx="248411" cy="313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47709" y="3535679"/>
            <a:ext cx="614172" cy="1367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340852" y="3803903"/>
            <a:ext cx="248411" cy="313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97468" y="3689603"/>
            <a:ext cx="665987" cy="313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837931" y="3489959"/>
            <a:ext cx="665987" cy="332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892540" y="3461003"/>
            <a:ext cx="665988" cy="332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409431" y="3689603"/>
            <a:ext cx="216407" cy="187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641080" y="3700271"/>
            <a:ext cx="216407" cy="187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683752" y="3461003"/>
            <a:ext cx="216407" cy="74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713723" y="3807790"/>
            <a:ext cx="1682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i="1">
                <a:latin typeface="Times New Roman"/>
                <a:cs typeface="Times New Roman"/>
              </a:rPr>
              <a:t>F</a:t>
            </a:r>
            <a:r>
              <a:rPr dirty="0" baseline="-18518" sz="1125" spc="22">
                <a:latin typeface="Times New Roman"/>
                <a:cs typeface="Times New Roman"/>
              </a:rPr>
              <a:t>3</a:t>
            </a:r>
            <a:endParaRPr baseline="-18518" sz="1125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2915">
              <a:lnSpc>
                <a:spcPct val="100000"/>
              </a:lnSpc>
              <a:spcBef>
                <a:spcPts val="100"/>
              </a:spcBef>
            </a:pPr>
            <a:r>
              <a:rPr dirty="0"/>
              <a:t>实验：验证共点力作用下物体的平衡条件</a:t>
            </a:r>
          </a:p>
        </p:txBody>
      </p:sp>
      <p:sp>
        <p:nvSpPr>
          <p:cNvPr id="3" name="object 3"/>
          <p:cNvSpPr/>
          <p:nvPr/>
        </p:nvSpPr>
        <p:spPr>
          <a:xfrm>
            <a:off x="3254679" y="1619777"/>
            <a:ext cx="6531609" cy="0"/>
          </a:xfrm>
          <a:custGeom>
            <a:avLst/>
            <a:gdLst/>
            <a:ahLst/>
            <a:cxnLst/>
            <a:rect l="l" t="t" r="r" b="b"/>
            <a:pathLst>
              <a:path w="6531609" h="0">
                <a:moveTo>
                  <a:pt x="0" y="0"/>
                </a:moveTo>
                <a:lnTo>
                  <a:pt x="6531495" y="0"/>
                </a:lnTo>
              </a:path>
            </a:pathLst>
          </a:custGeom>
          <a:ln w="37122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02051" y="1289303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01695" y="1511808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851647" y="2336292"/>
            <a:ext cx="1542288" cy="2471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73083" y="4195571"/>
            <a:ext cx="248411" cy="313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643116" y="3508247"/>
            <a:ext cx="248411" cy="313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47709" y="3535679"/>
            <a:ext cx="614172" cy="1367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340852" y="3803903"/>
            <a:ext cx="248411" cy="313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97468" y="3689603"/>
            <a:ext cx="665987" cy="313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837931" y="3489959"/>
            <a:ext cx="665987" cy="332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892540" y="3461003"/>
            <a:ext cx="665988" cy="332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409431" y="3689603"/>
            <a:ext cx="216407" cy="187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683752" y="3461003"/>
            <a:ext cx="216407" cy="74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713723" y="3807790"/>
            <a:ext cx="1682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i="1">
                <a:latin typeface="Times New Roman"/>
                <a:cs typeface="Times New Roman"/>
              </a:rPr>
              <a:t>F</a:t>
            </a:r>
            <a:r>
              <a:rPr dirty="0" baseline="-18518" sz="1125" spc="22">
                <a:latin typeface="Times New Roman"/>
                <a:cs typeface="Times New Roman"/>
              </a:rPr>
              <a:t>3</a:t>
            </a:r>
            <a:endParaRPr baseline="-18518" sz="1125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45816" y="1857412"/>
            <a:ext cx="6590665" cy="156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实验目的：</a:t>
            </a:r>
            <a:r>
              <a:rPr dirty="0" sz="2400" b="1">
                <a:latin typeface="华文楷体"/>
                <a:cs typeface="华文楷体"/>
              </a:rPr>
              <a:t>验证物体在三个共点力作用下平</a:t>
            </a:r>
            <a:r>
              <a:rPr dirty="0" sz="2400" spc="-5" b="1">
                <a:latin typeface="华文楷体"/>
                <a:cs typeface="华文楷体"/>
              </a:rPr>
              <a:t>衡 </a:t>
            </a:r>
            <a:r>
              <a:rPr dirty="0" sz="2400" b="1">
                <a:latin typeface="华文楷体"/>
                <a:cs typeface="华文楷体"/>
              </a:rPr>
              <a:t>时，</a:t>
            </a: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合力为</a:t>
            </a:r>
            <a:r>
              <a:rPr dirty="0" sz="2400" spc="-5" b="1">
                <a:solidFill>
                  <a:srgbClr val="FF0000"/>
                </a:solidFill>
                <a:latin typeface="华文楷体"/>
                <a:cs typeface="华文楷体"/>
              </a:rPr>
              <a:t>0</a:t>
            </a:r>
            <a:endParaRPr sz="2400">
              <a:latin typeface="华文楷体"/>
              <a:cs typeface="华文楷体"/>
            </a:endParaRPr>
          </a:p>
          <a:p>
            <a:pPr marL="1398905" marR="2141855" indent="-897890">
              <a:lnSpc>
                <a:spcPct val="100000"/>
              </a:lnSpc>
              <a:spcBef>
                <a:spcPts val="1595"/>
              </a:spcBef>
            </a:pPr>
            <a:r>
              <a:rPr dirty="0" sz="2000" b="1">
                <a:solidFill>
                  <a:srgbClr val="FF0000"/>
                </a:solidFill>
                <a:latin typeface="华文楷体"/>
                <a:cs typeface="华文楷体"/>
              </a:rPr>
              <a:t>问题</a:t>
            </a:r>
            <a:r>
              <a:rPr dirty="0" sz="2000" b="1">
                <a:solidFill>
                  <a:srgbClr val="FF0000"/>
                </a:solidFill>
                <a:latin typeface="华文楷体"/>
                <a:cs typeface="华文楷体"/>
              </a:rPr>
              <a:t>1</a:t>
            </a:r>
            <a:r>
              <a:rPr dirty="0" sz="2000" b="1">
                <a:solidFill>
                  <a:srgbClr val="FF0000"/>
                </a:solidFill>
                <a:latin typeface="华文楷体"/>
                <a:cs typeface="华文楷体"/>
              </a:rPr>
              <a:t>：</a:t>
            </a:r>
            <a:r>
              <a:rPr dirty="0" sz="2000" b="1">
                <a:latin typeface="华文楷体"/>
                <a:cs typeface="华文楷体"/>
              </a:rPr>
              <a:t>实验中需要记录哪</a:t>
            </a:r>
            <a:r>
              <a:rPr dirty="0" sz="2000" spc="-5" b="1">
                <a:latin typeface="华文楷体"/>
                <a:cs typeface="华文楷体"/>
              </a:rPr>
              <a:t>些</a:t>
            </a:r>
            <a:r>
              <a:rPr dirty="0" sz="2000" b="1">
                <a:latin typeface="华文楷体"/>
                <a:cs typeface="华文楷体"/>
              </a:rPr>
              <a:t>数据？ </a:t>
            </a:r>
            <a:r>
              <a:rPr dirty="0" sz="2000" b="1">
                <a:latin typeface="华文楷体"/>
                <a:cs typeface="华文楷体"/>
              </a:rPr>
              <a:t>如何记录？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65461" y="3479342"/>
            <a:ext cx="1148715" cy="1450340"/>
          </a:xfrm>
          <a:prstGeom prst="rect">
            <a:avLst/>
          </a:prstGeom>
        </p:spPr>
        <p:txBody>
          <a:bodyPr wrap="square" lIns="0" tIns="182245" rIns="0" bIns="0" rtlCol="0" vert="horz">
            <a:spAutoFit/>
          </a:bodyPr>
          <a:lstStyle/>
          <a:p>
            <a:pPr marL="371475" indent="-342900">
              <a:lnSpc>
                <a:spcPct val="100000"/>
              </a:lnSpc>
              <a:spcBef>
                <a:spcPts val="1435"/>
              </a:spcBef>
              <a:buFont typeface="Wingdings"/>
              <a:buChar char=""/>
              <a:tabLst>
                <a:tab pos="372110" algn="l"/>
              </a:tabLst>
            </a:pPr>
            <a:r>
              <a:rPr dirty="0" sz="2000" b="1">
                <a:latin typeface="华文楷体"/>
                <a:cs typeface="华文楷体"/>
              </a:rPr>
              <a:t>作用点</a:t>
            </a:r>
            <a:endParaRPr sz="2000">
              <a:latin typeface="华文楷体"/>
              <a:cs typeface="华文楷体"/>
            </a:endParaRPr>
          </a:p>
          <a:p>
            <a:pPr marL="355600" indent="-342900">
              <a:lnSpc>
                <a:spcPct val="100000"/>
              </a:lnSpc>
              <a:spcBef>
                <a:spcPts val="1340"/>
              </a:spcBef>
              <a:buFont typeface="Wingdings"/>
              <a:buChar char=""/>
              <a:tabLst>
                <a:tab pos="355600" algn="l"/>
              </a:tabLst>
            </a:pPr>
            <a:r>
              <a:rPr dirty="0" sz="2000" b="1">
                <a:latin typeface="华文楷体"/>
                <a:cs typeface="华文楷体"/>
              </a:rPr>
              <a:t>大小</a:t>
            </a:r>
            <a:endParaRPr sz="2000">
              <a:latin typeface="华文楷体"/>
              <a:cs typeface="华文楷体"/>
            </a:endParaRPr>
          </a:p>
          <a:p>
            <a:pPr marL="355600" indent="-342900">
              <a:lnSpc>
                <a:spcPct val="100000"/>
              </a:lnSpc>
              <a:spcBef>
                <a:spcPts val="1340"/>
              </a:spcBef>
              <a:buFont typeface="Wingdings"/>
              <a:buChar char=""/>
              <a:tabLst>
                <a:tab pos="355600" algn="l"/>
              </a:tabLst>
            </a:pPr>
            <a:r>
              <a:rPr dirty="0" sz="2000" b="1">
                <a:latin typeface="华文楷体"/>
                <a:cs typeface="华文楷体"/>
              </a:rPr>
              <a:t>方向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59452" y="3771900"/>
            <a:ext cx="375285" cy="190500"/>
          </a:xfrm>
          <a:custGeom>
            <a:avLst/>
            <a:gdLst/>
            <a:ahLst/>
            <a:cxnLst/>
            <a:rect l="l" t="t" r="r" b="b"/>
            <a:pathLst>
              <a:path w="375285" h="190500">
                <a:moveTo>
                  <a:pt x="94487" y="190500"/>
                </a:moveTo>
                <a:lnTo>
                  <a:pt x="0" y="94487"/>
                </a:lnTo>
                <a:lnTo>
                  <a:pt x="94487" y="0"/>
                </a:lnTo>
                <a:lnTo>
                  <a:pt x="94487" y="47244"/>
                </a:lnTo>
                <a:lnTo>
                  <a:pt x="374903" y="47244"/>
                </a:lnTo>
                <a:lnTo>
                  <a:pt x="374903" y="141732"/>
                </a:lnTo>
                <a:lnTo>
                  <a:pt x="94487" y="141732"/>
                </a:lnTo>
                <a:lnTo>
                  <a:pt x="94487" y="19050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750295" y="3756405"/>
            <a:ext cx="389890" cy="220979"/>
          </a:xfrm>
          <a:custGeom>
            <a:avLst/>
            <a:gdLst/>
            <a:ahLst/>
            <a:cxnLst/>
            <a:rect l="l" t="t" r="r" b="b"/>
            <a:pathLst>
              <a:path w="389889" h="220979">
                <a:moveTo>
                  <a:pt x="110350" y="220687"/>
                </a:moveTo>
                <a:lnTo>
                  <a:pt x="0" y="110337"/>
                </a:lnTo>
                <a:lnTo>
                  <a:pt x="110350" y="0"/>
                </a:lnTo>
                <a:lnTo>
                  <a:pt x="110350" y="15328"/>
                </a:lnTo>
                <a:lnTo>
                  <a:pt x="97650" y="15328"/>
                </a:lnTo>
                <a:lnTo>
                  <a:pt x="97650" y="30646"/>
                </a:lnTo>
                <a:lnTo>
                  <a:pt x="22452" y="105854"/>
                </a:lnTo>
                <a:lnTo>
                  <a:pt x="13474" y="105854"/>
                </a:lnTo>
                <a:lnTo>
                  <a:pt x="13474" y="114833"/>
                </a:lnTo>
                <a:lnTo>
                  <a:pt x="22453" y="114833"/>
                </a:lnTo>
                <a:lnTo>
                  <a:pt x="97650" y="190030"/>
                </a:lnTo>
                <a:lnTo>
                  <a:pt x="97650" y="205359"/>
                </a:lnTo>
                <a:lnTo>
                  <a:pt x="110350" y="205359"/>
                </a:lnTo>
                <a:lnTo>
                  <a:pt x="110350" y="220687"/>
                </a:lnTo>
                <a:close/>
              </a:path>
              <a:path w="389889" h="220979">
                <a:moveTo>
                  <a:pt x="97650" y="30646"/>
                </a:moveTo>
                <a:lnTo>
                  <a:pt x="97650" y="15328"/>
                </a:lnTo>
                <a:lnTo>
                  <a:pt x="108483" y="19812"/>
                </a:lnTo>
                <a:lnTo>
                  <a:pt x="97650" y="30646"/>
                </a:lnTo>
                <a:close/>
              </a:path>
              <a:path w="389889" h="220979">
                <a:moveTo>
                  <a:pt x="377177" y="69176"/>
                </a:moveTo>
                <a:lnTo>
                  <a:pt x="97650" y="69176"/>
                </a:lnTo>
                <a:lnTo>
                  <a:pt x="97650" y="30646"/>
                </a:lnTo>
                <a:lnTo>
                  <a:pt x="108483" y="19812"/>
                </a:lnTo>
                <a:lnTo>
                  <a:pt x="97650" y="15328"/>
                </a:lnTo>
                <a:lnTo>
                  <a:pt x="110350" y="15328"/>
                </a:lnTo>
                <a:lnTo>
                  <a:pt x="110350" y="56476"/>
                </a:lnTo>
                <a:lnTo>
                  <a:pt x="104000" y="56476"/>
                </a:lnTo>
                <a:lnTo>
                  <a:pt x="110350" y="62826"/>
                </a:lnTo>
                <a:lnTo>
                  <a:pt x="377177" y="62826"/>
                </a:lnTo>
                <a:lnTo>
                  <a:pt x="377177" y="69176"/>
                </a:lnTo>
                <a:close/>
              </a:path>
              <a:path w="389889" h="220979">
                <a:moveTo>
                  <a:pt x="110350" y="62826"/>
                </a:moveTo>
                <a:lnTo>
                  <a:pt x="104000" y="56476"/>
                </a:lnTo>
                <a:lnTo>
                  <a:pt x="110350" y="56476"/>
                </a:lnTo>
                <a:lnTo>
                  <a:pt x="110350" y="62826"/>
                </a:lnTo>
                <a:close/>
              </a:path>
              <a:path w="389889" h="220979">
                <a:moveTo>
                  <a:pt x="389877" y="69176"/>
                </a:moveTo>
                <a:lnTo>
                  <a:pt x="383527" y="69176"/>
                </a:lnTo>
                <a:lnTo>
                  <a:pt x="377177" y="62826"/>
                </a:lnTo>
                <a:lnTo>
                  <a:pt x="110350" y="62826"/>
                </a:lnTo>
                <a:lnTo>
                  <a:pt x="110350" y="56476"/>
                </a:lnTo>
                <a:lnTo>
                  <a:pt x="389877" y="56476"/>
                </a:lnTo>
                <a:lnTo>
                  <a:pt x="389877" y="69176"/>
                </a:lnTo>
                <a:close/>
              </a:path>
              <a:path w="389889" h="220979">
                <a:moveTo>
                  <a:pt x="377177" y="157848"/>
                </a:moveTo>
                <a:lnTo>
                  <a:pt x="377177" y="62826"/>
                </a:lnTo>
                <a:lnTo>
                  <a:pt x="383527" y="69176"/>
                </a:lnTo>
                <a:lnTo>
                  <a:pt x="389877" y="69176"/>
                </a:lnTo>
                <a:lnTo>
                  <a:pt x="389877" y="151498"/>
                </a:lnTo>
                <a:lnTo>
                  <a:pt x="383527" y="151498"/>
                </a:lnTo>
                <a:lnTo>
                  <a:pt x="377177" y="157848"/>
                </a:lnTo>
                <a:close/>
              </a:path>
              <a:path w="389889" h="220979">
                <a:moveTo>
                  <a:pt x="13474" y="114833"/>
                </a:moveTo>
                <a:lnTo>
                  <a:pt x="13474" y="105854"/>
                </a:lnTo>
                <a:lnTo>
                  <a:pt x="17963" y="110343"/>
                </a:lnTo>
                <a:lnTo>
                  <a:pt x="13474" y="114833"/>
                </a:lnTo>
                <a:close/>
              </a:path>
              <a:path w="389889" h="220979">
                <a:moveTo>
                  <a:pt x="17963" y="110343"/>
                </a:moveTo>
                <a:lnTo>
                  <a:pt x="13474" y="105854"/>
                </a:lnTo>
                <a:lnTo>
                  <a:pt x="22452" y="105854"/>
                </a:lnTo>
                <a:lnTo>
                  <a:pt x="17963" y="110343"/>
                </a:lnTo>
                <a:close/>
              </a:path>
              <a:path w="389889" h="220979">
                <a:moveTo>
                  <a:pt x="22453" y="114833"/>
                </a:moveTo>
                <a:lnTo>
                  <a:pt x="13474" y="114833"/>
                </a:lnTo>
                <a:lnTo>
                  <a:pt x="17963" y="110343"/>
                </a:lnTo>
                <a:lnTo>
                  <a:pt x="22453" y="114833"/>
                </a:lnTo>
                <a:close/>
              </a:path>
              <a:path w="389889" h="220979">
                <a:moveTo>
                  <a:pt x="110350" y="205359"/>
                </a:moveTo>
                <a:lnTo>
                  <a:pt x="97650" y="205359"/>
                </a:lnTo>
                <a:lnTo>
                  <a:pt x="108483" y="200863"/>
                </a:lnTo>
                <a:lnTo>
                  <a:pt x="97650" y="190030"/>
                </a:lnTo>
                <a:lnTo>
                  <a:pt x="97650" y="151498"/>
                </a:lnTo>
                <a:lnTo>
                  <a:pt x="377177" y="151498"/>
                </a:lnTo>
                <a:lnTo>
                  <a:pt x="377177" y="157848"/>
                </a:lnTo>
                <a:lnTo>
                  <a:pt x="110350" y="157848"/>
                </a:lnTo>
                <a:lnTo>
                  <a:pt x="104000" y="164198"/>
                </a:lnTo>
                <a:lnTo>
                  <a:pt x="110350" y="164198"/>
                </a:lnTo>
                <a:lnTo>
                  <a:pt x="110350" y="205359"/>
                </a:lnTo>
                <a:close/>
              </a:path>
              <a:path w="389889" h="220979">
                <a:moveTo>
                  <a:pt x="389877" y="164198"/>
                </a:moveTo>
                <a:lnTo>
                  <a:pt x="110350" y="164198"/>
                </a:lnTo>
                <a:lnTo>
                  <a:pt x="110350" y="157848"/>
                </a:lnTo>
                <a:lnTo>
                  <a:pt x="377177" y="157848"/>
                </a:lnTo>
                <a:lnTo>
                  <a:pt x="383527" y="151498"/>
                </a:lnTo>
                <a:lnTo>
                  <a:pt x="389877" y="151498"/>
                </a:lnTo>
                <a:lnTo>
                  <a:pt x="389877" y="164198"/>
                </a:lnTo>
                <a:close/>
              </a:path>
              <a:path w="389889" h="220979">
                <a:moveTo>
                  <a:pt x="110350" y="164198"/>
                </a:moveTo>
                <a:lnTo>
                  <a:pt x="104000" y="164198"/>
                </a:lnTo>
                <a:lnTo>
                  <a:pt x="110350" y="157848"/>
                </a:lnTo>
                <a:lnTo>
                  <a:pt x="110350" y="164198"/>
                </a:lnTo>
                <a:close/>
              </a:path>
              <a:path w="389889" h="220979">
                <a:moveTo>
                  <a:pt x="97650" y="205359"/>
                </a:moveTo>
                <a:lnTo>
                  <a:pt x="97650" y="190030"/>
                </a:lnTo>
                <a:lnTo>
                  <a:pt x="108483" y="200863"/>
                </a:lnTo>
                <a:lnTo>
                  <a:pt x="97650" y="205359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526279" y="4236720"/>
            <a:ext cx="373380" cy="190500"/>
          </a:xfrm>
          <a:custGeom>
            <a:avLst/>
            <a:gdLst/>
            <a:ahLst/>
            <a:cxnLst/>
            <a:rect l="l" t="t" r="r" b="b"/>
            <a:pathLst>
              <a:path w="373379" h="190500">
                <a:moveTo>
                  <a:pt x="94487" y="190500"/>
                </a:moveTo>
                <a:lnTo>
                  <a:pt x="0" y="96012"/>
                </a:lnTo>
                <a:lnTo>
                  <a:pt x="94487" y="0"/>
                </a:lnTo>
                <a:lnTo>
                  <a:pt x="94487" y="48767"/>
                </a:lnTo>
                <a:lnTo>
                  <a:pt x="373380" y="48767"/>
                </a:lnTo>
                <a:lnTo>
                  <a:pt x="373380" y="143255"/>
                </a:lnTo>
                <a:lnTo>
                  <a:pt x="94487" y="143255"/>
                </a:lnTo>
                <a:lnTo>
                  <a:pt x="94487" y="19050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516564" y="4221899"/>
            <a:ext cx="389890" cy="220979"/>
          </a:xfrm>
          <a:custGeom>
            <a:avLst/>
            <a:gdLst/>
            <a:ahLst/>
            <a:cxnLst/>
            <a:rect l="l" t="t" r="r" b="b"/>
            <a:pathLst>
              <a:path w="389889" h="220979">
                <a:moveTo>
                  <a:pt x="110337" y="220687"/>
                </a:moveTo>
                <a:lnTo>
                  <a:pt x="0" y="110337"/>
                </a:lnTo>
                <a:lnTo>
                  <a:pt x="110337" y="0"/>
                </a:lnTo>
                <a:lnTo>
                  <a:pt x="110337" y="15328"/>
                </a:lnTo>
                <a:lnTo>
                  <a:pt x="97637" y="15328"/>
                </a:lnTo>
                <a:lnTo>
                  <a:pt x="97637" y="30657"/>
                </a:lnTo>
                <a:lnTo>
                  <a:pt x="22440" y="105854"/>
                </a:lnTo>
                <a:lnTo>
                  <a:pt x="13462" y="105854"/>
                </a:lnTo>
                <a:lnTo>
                  <a:pt x="13462" y="114833"/>
                </a:lnTo>
                <a:lnTo>
                  <a:pt x="22442" y="114833"/>
                </a:lnTo>
                <a:lnTo>
                  <a:pt x="97637" y="190018"/>
                </a:lnTo>
                <a:lnTo>
                  <a:pt x="97637" y="205359"/>
                </a:lnTo>
                <a:lnTo>
                  <a:pt x="110337" y="205359"/>
                </a:lnTo>
                <a:lnTo>
                  <a:pt x="110337" y="220687"/>
                </a:lnTo>
                <a:close/>
              </a:path>
              <a:path w="389889" h="220979">
                <a:moveTo>
                  <a:pt x="97637" y="30657"/>
                </a:moveTo>
                <a:lnTo>
                  <a:pt x="97637" y="15328"/>
                </a:lnTo>
                <a:lnTo>
                  <a:pt x="108483" y="19812"/>
                </a:lnTo>
                <a:lnTo>
                  <a:pt x="97637" y="30657"/>
                </a:lnTo>
                <a:close/>
              </a:path>
              <a:path w="389889" h="220979">
                <a:moveTo>
                  <a:pt x="377164" y="69189"/>
                </a:moveTo>
                <a:lnTo>
                  <a:pt x="97637" y="69189"/>
                </a:lnTo>
                <a:lnTo>
                  <a:pt x="97637" y="30657"/>
                </a:lnTo>
                <a:lnTo>
                  <a:pt x="108483" y="19812"/>
                </a:lnTo>
                <a:lnTo>
                  <a:pt x="97637" y="15328"/>
                </a:lnTo>
                <a:lnTo>
                  <a:pt x="110337" y="15328"/>
                </a:lnTo>
                <a:lnTo>
                  <a:pt x="110337" y="56489"/>
                </a:lnTo>
                <a:lnTo>
                  <a:pt x="103987" y="56489"/>
                </a:lnTo>
                <a:lnTo>
                  <a:pt x="110337" y="62839"/>
                </a:lnTo>
                <a:lnTo>
                  <a:pt x="377164" y="62839"/>
                </a:lnTo>
                <a:lnTo>
                  <a:pt x="377164" y="69189"/>
                </a:lnTo>
                <a:close/>
              </a:path>
              <a:path w="389889" h="220979">
                <a:moveTo>
                  <a:pt x="110337" y="62839"/>
                </a:moveTo>
                <a:lnTo>
                  <a:pt x="103987" y="56489"/>
                </a:lnTo>
                <a:lnTo>
                  <a:pt x="110337" y="56489"/>
                </a:lnTo>
                <a:lnTo>
                  <a:pt x="110337" y="62839"/>
                </a:lnTo>
                <a:close/>
              </a:path>
              <a:path w="389889" h="220979">
                <a:moveTo>
                  <a:pt x="389864" y="69189"/>
                </a:moveTo>
                <a:lnTo>
                  <a:pt x="383514" y="69189"/>
                </a:lnTo>
                <a:lnTo>
                  <a:pt x="377164" y="62839"/>
                </a:lnTo>
                <a:lnTo>
                  <a:pt x="110337" y="62839"/>
                </a:lnTo>
                <a:lnTo>
                  <a:pt x="110337" y="56489"/>
                </a:lnTo>
                <a:lnTo>
                  <a:pt x="389864" y="56489"/>
                </a:lnTo>
                <a:lnTo>
                  <a:pt x="389864" y="69189"/>
                </a:lnTo>
                <a:close/>
              </a:path>
              <a:path w="389889" h="220979">
                <a:moveTo>
                  <a:pt x="377164" y="157848"/>
                </a:moveTo>
                <a:lnTo>
                  <a:pt x="377164" y="62839"/>
                </a:lnTo>
                <a:lnTo>
                  <a:pt x="383514" y="69189"/>
                </a:lnTo>
                <a:lnTo>
                  <a:pt x="389864" y="69189"/>
                </a:lnTo>
                <a:lnTo>
                  <a:pt x="389864" y="151498"/>
                </a:lnTo>
                <a:lnTo>
                  <a:pt x="383514" y="151498"/>
                </a:lnTo>
                <a:lnTo>
                  <a:pt x="377164" y="157848"/>
                </a:lnTo>
                <a:close/>
              </a:path>
              <a:path w="389889" h="220979">
                <a:moveTo>
                  <a:pt x="13462" y="114833"/>
                </a:moveTo>
                <a:lnTo>
                  <a:pt x="13462" y="105854"/>
                </a:lnTo>
                <a:lnTo>
                  <a:pt x="17951" y="110343"/>
                </a:lnTo>
                <a:lnTo>
                  <a:pt x="13462" y="114833"/>
                </a:lnTo>
                <a:close/>
              </a:path>
              <a:path w="389889" h="220979">
                <a:moveTo>
                  <a:pt x="17951" y="110343"/>
                </a:moveTo>
                <a:lnTo>
                  <a:pt x="13462" y="105854"/>
                </a:lnTo>
                <a:lnTo>
                  <a:pt x="22440" y="105854"/>
                </a:lnTo>
                <a:lnTo>
                  <a:pt x="17951" y="110343"/>
                </a:lnTo>
                <a:close/>
              </a:path>
              <a:path w="389889" h="220979">
                <a:moveTo>
                  <a:pt x="22442" y="114833"/>
                </a:moveTo>
                <a:lnTo>
                  <a:pt x="13462" y="114833"/>
                </a:lnTo>
                <a:lnTo>
                  <a:pt x="17951" y="110343"/>
                </a:lnTo>
                <a:lnTo>
                  <a:pt x="22442" y="114833"/>
                </a:lnTo>
                <a:close/>
              </a:path>
              <a:path w="389889" h="220979">
                <a:moveTo>
                  <a:pt x="110337" y="205359"/>
                </a:moveTo>
                <a:lnTo>
                  <a:pt x="97637" y="205359"/>
                </a:lnTo>
                <a:lnTo>
                  <a:pt x="108483" y="200863"/>
                </a:lnTo>
                <a:lnTo>
                  <a:pt x="97637" y="190018"/>
                </a:lnTo>
                <a:lnTo>
                  <a:pt x="97637" y="151498"/>
                </a:lnTo>
                <a:lnTo>
                  <a:pt x="377164" y="151498"/>
                </a:lnTo>
                <a:lnTo>
                  <a:pt x="377164" y="157848"/>
                </a:lnTo>
                <a:lnTo>
                  <a:pt x="110337" y="157848"/>
                </a:lnTo>
                <a:lnTo>
                  <a:pt x="103987" y="164198"/>
                </a:lnTo>
                <a:lnTo>
                  <a:pt x="110337" y="164198"/>
                </a:lnTo>
                <a:lnTo>
                  <a:pt x="110337" y="205359"/>
                </a:lnTo>
                <a:close/>
              </a:path>
              <a:path w="389889" h="220979">
                <a:moveTo>
                  <a:pt x="389864" y="164198"/>
                </a:moveTo>
                <a:lnTo>
                  <a:pt x="110337" y="164198"/>
                </a:lnTo>
                <a:lnTo>
                  <a:pt x="110337" y="157848"/>
                </a:lnTo>
                <a:lnTo>
                  <a:pt x="377164" y="157848"/>
                </a:lnTo>
                <a:lnTo>
                  <a:pt x="383514" y="151498"/>
                </a:lnTo>
                <a:lnTo>
                  <a:pt x="389864" y="151498"/>
                </a:lnTo>
                <a:lnTo>
                  <a:pt x="389864" y="164198"/>
                </a:lnTo>
                <a:close/>
              </a:path>
              <a:path w="389889" h="220979">
                <a:moveTo>
                  <a:pt x="110337" y="164198"/>
                </a:moveTo>
                <a:lnTo>
                  <a:pt x="103987" y="164198"/>
                </a:lnTo>
                <a:lnTo>
                  <a:pt x="110337" y="157848"/>
                </a:lnTo>
                <a:lnTo>
                  <a:pt x="110337" y="164198"/>
                </a:lnTo>
                <a:close/>
              </a:path>
              <a:path w="389889" h="220979">
                <a:moveTo>
                  <a:pt x="97637" y="205359"/>
                </a:moveTo>
                <a:lnTo>
                  <a:pt x="97637" y="190018"/>
                </a:lnTo>
                <a:lnTo>
                  <a:pt x="108483" y="200863"/>
                </a:lnTo>
                <a:lnTo>
                  <a:pt x="97637" y="205359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037632" y="3526930"/>
            <a:ext cx="3535679" cy="1407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648460" indent="154305">
              <a:lnSpc>
                <a:spcPct val="148200"/>
              </a:lnSpc>
              <a:spcBef>
                <a:spcPts val="95"/>
              </a:spcBef>
            </a:pPr>
            <a:r>
              <a:rPr dirty="0" sz="2000" b="1">
                <a:latin typeface="华文楷体"/>
                <a:cs typeface="华文楷体"/>
              </a:rPr>
              <a:t>小圆环的位置</a:t>
            </a:r>
            <a:r>
              <a:rPr dirty="0" sz="2000" b="1" i="1">
                <a:latin typeface="Times New Roman"/>
                <a:cs typeface="Times New Roman"/>
              </a:rPr>
              <a:t>O </a:t>
            </a:r>
            <a:r>
              <a:rPr dirty="0" sz="2000" b="1">
                <a:latin typeface="华文楷体"/>
                <a:cs typeface="华文楷体"/>
              </a:rPr>
              <a:t>弹簧测力计示数</a:t>
            </a:r>
            <a:endParaRPr sz="2000">
              <a:latin typeface="华文楷体"/>
              <a:cs typeface="华文楷体"/>
            </a:endParaRPr>
          </a:p>
          <a:p>
            <a:pPr marL="28575">
              <a:lnSpc>
                <a:spcPct val="100000"/>
              </a:lnSpc>
              <a:spcBef>
                <a:spcPts val="1365"/>
              </a:spcBef>
            </a:pPr>
            <a:r>
              <a:rPr dirty="0" sz="2000" spc="-5" b="1" i="1">
                <a:latin typeface="Times New Roman"/>
                <a:cs typeface="Times New Roman"/>
              </a:rPr>
              <a:t>O</a:t>
            </a:r>
            <a:r>
              <a:rPr dirty="0" sz="2000" b="1">
                <a:latin typeface="华文楷体"/>
                <a:cs typeface="华文楷体"/>
              </a:rPr>
              <a:t>点与拉线方向上标记点的连线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41520" y="4712208"/>
            <a:ext cx="375285" cy="189230"/>
          </a:xfrm>
          <a:custGeom>
            <a:avLst/>
            <a:gdLst/>
            <a:ahLst/>
            <a:cxnLst/>
            <a:rect l="l" t="t" r="r" b="b"/>
            <a:pathLst>
              <a:path w="375285" h="189229">
                <a:moveTo>
                  <a:pt x="94487" y="188975"/>
                </a:moveTo>
                <a:lnTo>
                  <a:pt x="0" y="94487"/>
                </a:lnTo>
                <a:lnTo>
                  <a:pt x="94487" y="0"/>
                </a:lnTo>
                <a:lnTo>
                  <a:pt x="94487" y="47243"/>
                </a:lnTo>
                <a:lnTo>
                  <a:pt x="374903" y="47243"/>
                </a:lnTo>
                <a:lnTo>
                  <a:pt x="374903" y="141731"/>
                </a:lnTo>
                <a:lnTo>
                  <a:pt x="94487" y="141731"/>
                </a:lnTo>
                <a:lnTo>
                  <a:pt x="94487" y="188975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532572" y="4696180"/>
            <a:ext cx="389890" cy="220979"/>
          </a:xfrm>
          <a:custGeom>
            <a:avLst/>
            <a:gdLst/>
            <a:ahLst/>
            <a:cxnLst/>
            <a:rect l="l" t="t" r="r" b="b"/>
            <a:pathLst>
              <a:path w="389889" h="220979">
                <a:moveTo>
                  <a:pt x="110331" y="220687"/>
                </a:moveTo>
                <a:lnTo>
                  <a:pt x="0" y="110343"/>
                </a:lnTo>
                <a:lnTo>
                  <a:pt x="110331" y="0"/>
                </a:lnTo>
                <a:lnTo>
                  <a:pt x="110331" y="15328"/>
                </a:lnTo>
                <a:lnTo>
                  <a:pt x="97631" y="15328"/>
                </a:lnTo>
                <a:lnTo>
                  <a:pt x="97631" y="30669"/>
                </a:lnTo>
                <a:lnTo>
                  <a:pt x="22435" y="105854"/>
                </a:lnTo>
                <a:lnTo>
                  <a:pt x="13455" y="105854"/>
                </a:lnTo>
                <a:lnTo>
                  <a:pt x="13455" y="114833"/>
                </a:lnTo>
                <a:lnTo>
                  <a:pt x="22435" y="114833"/>
                </a:lnTo>
                <a:lnTo>
                  <a:pt x="97631" y="190018"/>
                </a:lnTo>
                <a:lnTo>
                  <a:pt x="97631" y="205358"/>
                </a:lnTo>
                <a:lnTo>
                  <a:pt x="110331" y="205358"/>
                </a:lnTo>
                <a:lnTo>
                  <a:pt x="110331" y="220687"/>
                </a:lnTo>
                <a:close/>
              </a:path>
              <a:path w="389889" h="220979">
                <a:moveTo>
                  <a:pt x="97631" y="30669"/>
                </a:moveTo>
                <a:lnTo>
                  <a:pt x="97631" y="15328"/>
                </a:lnTo>
                <a:lnTo>
                  <a:pt x="108477" y="19824"/>
                </a:lnTo>
                <a:lnTo>
                  <a:pt x="97631" y="30669"/>
                </a:lnTo>
                <a:close/>
              </a:path>
              <a:path w="389889" h="220979">
                <a:moveTo>
                  <a:pt x="377158" y="69189"/>
                </a:moveTo>
                <a:lnTo>
                  <a:pt x="97631" y="69189"/>
                </a:lnTo>
                <a:lnTo>
                  <a:pt x="97631" y="30669"/>
                </a:lnTo>
                <a:lnTo>
                  <a:pt x="108477" y="19824"/>
                </a:lnTo>
                <a:lnTo>
                  <a:pt x="97631" y="15328"/>
                </a:lnTo>
                <a:lnTo>
                  <a:pt x="110331" y="15328"/>
                </a:lnTo>
                <a:lnTo>
                  <a:pt x="110331" y="56489"/>
                </a:lnTo>
                <a:lnTo>
                  <a:pt x="103981" y="56489"/>
                </a:lnTo>
                <a:lnTo>
                  <a:pt x="110331" y="62839"/>
                </a:lnTo>
                <a:lnTo>
                  <a:pt x="377158" y="62839"/>
                </a:lnTo>
                <a:lnTo>
                  <a:pt x="377158" y="69189"/>
                </a:lnTo>
                <a:close/>
              </a:path>
              <a:path w="389889" h="220979">
                <a:moveTo>
                  <a:pt x="110331" y="62839"/>
                </a:moveTo>
                <a:lnTo>
                  <a:pt x="103981" y="56489"/>
                </a:lnTo>
                <a:lnTo>
                  <a:pt x="110331" y="56489"/>
                </a:lnTo>
                <a:lnTo>
                  <a:pt x="110331" y="62839"/>
                </a:lnTo>
                <a:close/>
              </a:path>
              <a:path w="389889" h="220979">
                <a:moveTo>
                  <a:pt x="389858" y="69189"/>
                </a:moveTo>
                <a:lnTo>
                  <a:pt x="383508" y="69189"/>
                </a:lnTo>
                <a:lnTo>
                  <a:pt x="377158" y="62839"/>
                </a:lnTo>
                <a:lnTo>
                  <a:pt x="110331" y="62839"/>
                </a:lnTo>
                <a:lnTo>
                  <a:pt x="110331" y="56489"/>
                </a:lnTo>
                <a:lnTo>
                  <a:pt x="389858" y="56489"/>
                </a:lnTo>
                <a:lnTo>
                  <a:pt x="389858" y="69189"/>
                </a:lnTo>
                <a:close/>
              </a:path>
              <a:path w="389889" h="220979">
                <a:moveTo>
                  <a:pt x="377158" y="157848"/>
                </a:moveTo>
                <a:lnTo>
                  <a:pt x="377158" y="62839"/>
                </a:lnTo>
                <a:lnTo>
                  <a:pt x="383508" y="69189"/>
                </a:lnTo>
                <a:lnTo>
                  <a:pt x="389858" y="69189"/>
                </a:lnTo>
                <a:lnTo>
                  <a:pt x="389858" y="151498"/>
                </a:lnTo>
                <a:lnTo>
                  <a:pt x="383508" y="151498"/>
                </a:lnTo>
                <a:lnTo>
                  <a:pt x="377158" y="157848"/>
                </a:lnTo>
                <a:close/>
              </a:path>
              <a:path w="389889" h="220979">
                <a:moveTo>
                  <a:pt x="13455" y="114833"/>
                </a:moveTo>
                <a:lnTo>
                  <a:pt x="13455" y="105854"/>
                </a:lnTo>
                <a:lnTo>
                  <a:pt x="17939" y="110350"/>
                </a:lnTo>
                <a:lnTo>
                  <a:pt x="13455" y="114833"/>
                </a:lnTo>
                <a:close/>
              </a:path>
              <a:path w="389889" h="220979">
                <a:moveTo>
                  <a:pt x="17945" y="110343"/>
                </a:moveTo>
                <a:lnTo>
                  <a:pt x="13455" y="105854"/>
                </a:lnTo>
                <a:lnTo>
                  <a:pt x="22435" y="105854"/>
                </a:lnTo>
                <a:lnTo>
                  <a:pt x="17945" y="110343"/>
                </a:lnTo>
                <a:close/>
              </a:path>
              <a:path w="389889" h="220979">
                <a:moveTo>
                  <a:pt x="22435" y="114833"/>
                </a:moveTo>
                <a:lnTo>
                  <a:pt x="13455" y="114833"/>
                </a:lnTo>
                <a:lnTo>
                  <a:pt x="17952" y="110350"/>
                </a:lnTo>
                <a:lnTo>
                  <a:pt x="22435" y="114833"/>
                </a:lnTo>
                <a:close/>
              </a:path>
              <a:path w="389889" h="220979">
                <a:moveTo>
                  <a:pt x="110331" y="205358"/>
                </a:moveTo>
                <a:lnTo>
                  <a:pt x="97631" y="205358"/>
                </a:lnTo>
                <a:lnTo>
                  <a:pt x="108477" y="200863"/>
                </a:lnTo>
                <a:lnTo>
                  <a:pt x="97631" y="190018"/>
                </a:lnTo>
                <a:lnTo>
                  <a:pt x="97631" y="151498"/>
                </a:lnTo>
                <a:lnTo>
                  <a:pt x="377158" y="151498"/>
                </a:lnTo>
                <a:lnTo>
                  <a:pt x="377158" y="157848"/>
                </a:lnTo>
                <a:lnTo>
                  <a:pt x="110331" y="157848"/>
                </a:lnTo>
                <a:lnTo>
                  <a:pt x="103981" y="164198"/>
                </a:lnTo>
                <a:lnTo>
                  <a:pt x="110331" y="164198"/>
                </a:lnTo>
                <a:lnTo>
                  <a:pt x="110331" y="205358"/>
                </a:lnTo>
                <a:close/>
              </a:path>
              <a:path w="389889" h="220979">
                <a:moveTo>
                  <a:pt x="389858" y="164198"/>
                </a:moveTo>
                <a:lnTo>
                  <a:pt x="110331" y="164198"/>
                </a:lnTo>
                <a:lnTo>
                  <a:pt x="110331" y="157848"/>
                </a:lnTo>
                <a:lnTo>
                  <a:pt x="377158" y="157848"/>
                </a:lnTo>
                <a:lnTo>
                  <a:pt x="383508" y="151498"/>
                </a:lnTo>
                <a:lnTo>
                  <a:pt x="389858" y="151498"/>
                </a:lnTo>
                <a:lnTo>
                  <a:pt x="389858" y="164198"/>
                </a:lnTo>
                <a:close/>
              </a:path>
              <a:path w="389889" h="220979">
                <a:moveTo>
                  <a:pt x="110331" y="164198"/>
                </a:moveTo>
                <a:lnTo>
                  <a:pt x="103981" y="164198"/>
                </a:lnTo>
                <a:lnTo>
                  <a:pt x="110331" y="157848"/>
                </a:lnTo>
                <a:lnTo>
                  <a:pt x="110331" y="164198"/>
                </a:lnTo>
                <a:close/>
              </a:path>
              <a:path w="389889" h="220979">
                <a:moveTo>
                  <a:pt x="97631" y="205358"/>
                </a:moveTo>
                <a:lnTo>
                  <a:pt x="97631" y="190018"/>
                </a:lnTo>
                <a:lnTo>
                  <a:pt x="108477" y="200863"/>
                </a:lnTo>
                <a:lnTo>
                  <a:pt x="97631" y="205358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597486" y="3472421"/>
            <a:ext cx="70353" cy="818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773687" y="3276866"/>
            <a:ext cx="58345" cy="58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436274" y="3196082"/>
            <a:ext cx="58345" cy="584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603481" y="3700271"/>
            <a:ext cx="254005" cy="2375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2915">
              <a:lnSpc>
                <a:spcPct val="100000"/>
              </a:lnSpc>
              <a:spcBef>
                <a:spcPts val="100"/>
              </a:spcBef>
            </a:pPr>
            <a:r>
              <a:rPr dirty="0"/>
              <a:t>实验：验证共点力作用下物体的平衡条件</a:t>
            </a:r>
          </a:p>
        </p:txBody>
      </p:sp>
      <p:sp>
        <p:nvSpPr>
          <p:cNvPr id="3" name="object 3"/>
          <p:cNvSpPr/>
          <p:nvPr/>
        </p:nvSpPr>
        <p:spPr>
          <a:xfrm>
            <a:off x="3254679" y="1619777"/>
            <a:ext cx="6531609" cy="0"/>
          </a:xfrm>
          <a:custGeom>
            <a:avLst/>
            <a:gdLst/>
            <a:ahLst/>
            <a:cxnLst/>
            <a:rect l="l" t="t" r="r" b="b"/>
            <a:pathLst>
              <a:path w="6531609" h="0">
                <a:moveTo>
                  <a:pt x="0" y="0"/>
                </a:moveTo>
                <a:lnTo>
                  <a:pt x="6531495" y="0"/>
                </a:lnTo>
              </a:path>
            </a:pathLst>
          </a:custGeom>
          <a:ln w="37122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02051" y="1289303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01695" y="1511808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851647" y="2336292"/>
            <a:ext cx="1542288" cy="2471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73083" y="4195571"/>
            <a:ext cx="248411" cy="313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643116" y="3508247"/>
            <a:ext cx="248411" cy="313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47709" y="3535679"/>
            <a:ext cx="614172" cy="1367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340852" y="3803903"/>
            <a:ext cx="248411" cy="313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97468" y="3689603"/>
            <a:ext cx="665987" cy="313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837931" y="3489959"/>
            <a:ext cx="665987" cy="332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892540" y="3461003"/>
            <a:ext cx="665988" cy="332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409431" y="3689603"/>
            <a:ext cx="216407" cy="187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641080" y="3659123"/>
            <a:ext cx="216407" cy="187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683752" y="3461003"/>
            <a:ext cx="216407" cy="74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645816" y="1857412"/>
            <a:ext cx="6590665" cy="215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实验目的：</a:t>
            </a:r>
            <a:r>
              <a:rPr dirty="0" sz="2400" b="1">
                <a:latin typeface="华文楷体"/>
                <a:cs typeface="华文楷体"/>
              </a:rPr>
              <a:t>验证物体在三个共点力作用下平</a:t>
            </a:r>
            <a:r>
              <a:rPr dirty="0" sz="2400" spc="-5" b="1">
                <a:latin typeface="华文楷体"/>
                <a:cs typeface="华文楷体"/>
              </a:rPr>
              <a:t>衡 </a:t>
            </a:r>
            <a:r>
              <a:rPr dirty="0" sz="2400" b="1">
                <a:latin typeface="华文楷体"/>
                <a:cs typeface="华文楷体"/>
              </a:rPr>
              <a:t>时，</a:t>
            </a: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合力为</a:t>
            </a:r>
            <a:r>
              <a:rPr dirty="0" sz="2400" spc="-5" b="1">
                <a:solidFill>
                  <a:srgbClr val="FF0000"/>
                </a:solidFill>
                <a:latin typeface="华文楷体"/>
                <a:cs typeface="华文楷体"/>
              </a:rPr>
              <a:t>0</a:t>
            </a:r>
            <a:endParaRPr sz="2400">
              <a:latin typeface="华文楷体"/>
              <a:cs typeface="华文楷体"/>
            </a:endParaRPr>
          </a:p>
          <a:p>
            <a:pPr marL="494665">
              <a:lnSpc>
                <a:spcPct val="100000"/>
              </a:lnSpc>
              <a:spcBef>
                <a:spcPts val="1595"/>
              </a:spcBef>
            </a:pPr>
            <a:r>
              <a:rPr dirty="0" sz="2000" b="1">
                <a:solidFill>
                  <a:srgbClr val="FF0000"/>
                </a:solidFill>
                <a:latin typeface="华文楷体"/>
                <a:cs typeface="华文楷体"/>
              </a:rPr>
              <a:t>问题2：</a:t>
            </a:r>
            <a:r>
              <a:rPr dirty="0" sz="2000" b="1">
                <a:latin typeface="华文楷体"/>
                <a:cs typeface="华文楷体"/>
              </a:rPr>
              <a:t>如何处理记录下来的信息？</a:t>
            </a:r>
            <a:endParaRPr sz="2000">
              <a:latin typeface="华文楷体"/>
              <a:cs typeface="华文楷体"/>
            </a:endParaRPr>
          </a:p>
          <a:p>
            <a:pPr lvl="1" marL="1275080" indent="-342900">
              <a:lnSpc>
                <a:spcPct val="100000"/>
              </a:lnSpc>
              <a:spcBef>
                <a:spcPts val="1905"/>
              </a:spcBef>
              <a:buFont typeface="Wingdings"/>
              <a:buChar char=""/>
              <a:tabLst>
                <a:tab pos="1275715" algn="l"/>
              </a:tabLst>
            </a:pPr>
            <a:r>
              <a:rPr dirty="0" sz="2000" b="1">
                <a:latin typeface="华文楷体"/>
                <a:cs typeface="华文楷体"/>
              </a:rPr>
              <a:t>力的图示</a:t>
            </a:r>
            <a:endParaRPr sz="2000">
              <a:latin typeface="华文楷体"/>
              <a:cs typeface="华文楷体"/>
            </a:endParaRPr>
          </a:p>
          <a:p>
            <a:pPr algn="r" marR="359410">
              <a:lnSpc>
                <a:spcPct val="100000"/>
              </a:lnSpc>
              <a:spcBef>
                <a:spcPts val="1295"/>
              </a:spcBef>
            </a:pPr>
            <a:r>
              <a:rPr dirty="0" sz="1200" i="1">
                <a:latin typeface="Times New Roman"/>
                <a:cs typeface="Times New Roman"/>
              </a:rPr>
              <a:t>F</a:t>
            </a:r>
            <a:r>
              <a:rPr dirty="0" baseline="-18518" sz="1125" spc="22">
                <a:latin typeface="Times New Roman"/>
                <a:cs typeface="Times New Roman"/>
              </a:rPr>
              <a:t>3</a:t>
            </a:r>
            <a:endParaRPr baseline="-18518" sz="1125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2915">
              <a:lnSpc>
                <a:spcPct val="100000"/>
              </a:lnSpc>
              <a:spcBef>
                <a:spcPts val="100"/>
              </a:spcBef>
            </a:pPr>
            <a:r>
              <a:rPr dirty="0"/>
              <a:t>实验：验证共点力作用下物体的平衡条件</a:t>
            </a:r>
          </a:p>
        </p:txBody>
      </p:sp>
      <p:sp>
        <p:nvSpPr>
          <p:cNvPr id="3" name="object 3"/>
          <p:cNvSpPr/>
          <p:nvPr/>
        </p:nvSpPr>
        <p:spPr>
          <a:xfrm>
            <a:off x="3254679" y="1619777"/>
            <a:ext cx="6531609" cy="0"/>
          </a:xfrm>
          <a:custGeom>
            <a:avLst/>
            <a:gdLst/>
            <a:ahLst/>
            <a:cxnLst/>
            <a:rect l="l" t="t" r="r" b="b"/>
            <a:pathLst>
              <a:path w="6531609" h="0">
                <a:moveTo>
                  <a:pt x="0" y="0"/>
                </a:moveTo>
                <a:lnTo>
                  <a:pt x="6531495" y="0"/>
                </a:lnTo>
              </a:path>
            </a:pathLst>
          </a:custGeom>
          <a:ln w="37122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02051" y="1289303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01695" y="1511808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851647" y="2336292"/>
            <a:ext cx="1542288" cy="2471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73083" y="4195571"/>
            <a:ext cx="248411" cy="313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643116" y="3508247"/>
            <a:ext cx="248411" cy="313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47709" y="3535679"/>
            <a:ext cx="614172" cy="1367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340852" y="3803903"/>
            <a:ext cx="248411" cy="313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97468" y="3689603"/>
            <a:ext cx="665987" cy="313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837931" y="3489959"/>
            <a:ext cx="665987" cy="332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892540" y="3461003"/>
            <a:ext cx="665988" cy="332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713723" y="3807790"/>
            <a:ext cx="1187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i="1">
                <a:latin typeface="Times New Roman"/>
                <a:cs typeface="Times New Roman"/>
              </a:rPr>
              <a:t>F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07068" y="3890975"/>
            <a:ext cx="74930" cy="1447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750" spc="15">
                <a:latin typeface="Times New Roman"/>
                <a:cs typeface="Times New Roman"/>
              </a:rPr>
              <a:t>3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09431" y="3689603"/>
            <a:ext cx="216407" cy="187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641080" y="3659123"/>
            <a:ext cx="216407" cy="187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683752" y="3461003"/>
            <a:ext cx="216407" cy="74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645816" y="1857412"/>
            <a:ext cx="6590665" cy="1572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实验目的：</a:t>
            </a:r>
            <a:r>
              <a:rPr dirty="0" sz="2400" b="1">
                <a:latin typeface="华文楷体"/>
                <a:cs typeface="华文楷体"/>
              </a:rPr>
              <a:t>验证物体在三个共点力作用下平</a:t>
            </a:r>
            <a:r>
              <a:rPr dirty="0" sz="2400" spc="-5" b="1">
                <a:latin typeface="华文楷体"/>
                <a:cs typeface="华文楷体"/>
              </a:rPr>
              <a:t>衡 </a:t>
            </a:r>
            <a:r>
              <a:rPr dirty="0" sz="2400" b="1">
                <a:latin typeface="华文楷体"/>
                <a:cs typeface="华文楷体"/>
              </a:rPr>
              <a:t>时，</a:t>
            </a: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合力为</a:t>
            </a:r>
            <a:r>
              <a:rPr dirty="0" sz="2400" spc="-5" b="1">
                <a:solidFill>
                  <a:srgbClr val="FF0000"/>
                </a:solidFill>
                <a:latin typeface="华文楷体"/>
                <a:cs typeface="华文楷体"/>
              </a:rPr>
              <a:t>0</a:t>
            </a:r>
            <a:endParaRPr sz="2400">
              <a:latin typeface="华文楷体"/>
              <a:cs typeface="华文楷体"/>
            </a:endParaRPr>
          </a:p>
          <a:p>
            <a:pPr marL="494665" marR="1638935">
              <a:lnSpc>
                <a:spcPts val="2400"/>
              </a:lnSpc>
              <a:spcBef>
                <a:spcPts val="1675"/>
              </a:spcBef>
            </a:pPr>
            <a:r>
              <a:rPr dirty="0" sz="2000" b="1">
                <a:solidFill>
                  <a:srgbClr val="FF0000"/>
                </a:solidFill>
                <a:latin typeface="华文楷体"/>
                <a:cs typeface="华文楷体"/>
              </a:rPr>
              <a:t>问题</a:t>
            </a:r>
            <a:r>
              <a:rPr dirty="0" sz="2000" b="1">
                <a:solidFill>
                  <a:srgbClr val="FF0000"/>
                </a:solidFill>
                <a:latin typeface="华文楷体"/>
                <a:cs typeface="华文楷体"/>
              </a:rPr>
              <a:t>3</a:t>
            </a:r>
            <a:r>
              <a:rPr dirty="0" sz="2000" b="1">
                <a:solidFill>
                  <a:srgbClr val="FF0000"/>
                </a:solidFill>
                <a:latin typeface="华文楷体"/>
                <a:cs typeface="华文楷体"/>
              </a:rPr>
              <a:t>：</a:t>
            </a:r>
            <a:r>
              <a:rPr dirty="0" sz="2000" b="1">
                <a:latin typeface="华文楷体"/>
                <a:cs typeface="华文楷体"/>
              </a:rPr>
              <a:t>得到什么样的结果才能说明共点 </a:t>
            </a:r>
            <a:r>
              <a:rPr dirty="0" sz="2000" b="1">
                <a:latin typeface="华文楷体"/>
                <a:cs typeface="华文楷体"/>
              </a:rPr>
              <a:t>力平衡的条件</a:t>
            </a:r>
            <a:r>
              <a:rPr dirty="0" sz="2000" spc="-204" b="1">
                <a:latin typeface="华文楷体"/>
                <a:cs typeface="华文楷体"/>
              </a:rPr>
              <a:t>是</a:t>
            </a:r>
            <a:r>
              <a:rPr dirty="0" sz="2100" spc="-695" b="1" i="1">
                <a:latin typeface="华文楷体"/>
                <a:cs typeface="华文楷体"/>
              </a:rPr>
              <a:t>F</a:t>
            </a:r>
            <a:r>
              <a:rPr dirty="0" baseline="-17094" sz="1950" b="1">
                <a:latin typeface="华文楷体"/>
                <a:cs typeface="华文楷体"/>
              </a:rPr>
              <a:t>合</a:t>
            </a:r>
            <a:r>
              <a:rPr dirty="0" sz="2000" b="1">
                <a:latin typeface="华文楷体"/>
                <a:cs typeface="华文楷体"/>
              </a:rPr>
              <a:t>=0？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565461" y="3667937"/>
            <a:ext cx="3678554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355600" marR="5080" indent="-342900">
              <a:lnSpc>
                <a:spcPct val="100000"/>
              </a:lnSpc>
              <a:spcBef>
                <a:spcPts val="105"/>
              </a:spcBef>
              <a:buFont typeface="Wingdings"/>
              <a:buChar char=""/>
              <a:tabLst>
                <a:tab pos="355600" algn="l"/>
              </a:tabLst>
            </a:pPr>
            <a:r>
              <a:rPr dirty="0" sz="2000" b="1">
                <a:latin typeface="华文楷体"/>
                <a:cs typeface="华文楷体"/>
              </a:rPr>
              <a:t>小圆环上所受的任意两个力的 合力与第三个力大小相等、方 </a:t>
            </a:r>
            <a:r>
              <a:rPr dirty="0" sz="2000" b="1">
                <a:latin typeface="华文楷体"/>
                <a:cs typeface="华文楷体"/>
              </a:rPr>
              <a:t>向相反、作用在同一直线上</a:t>
            </a:r>
            <a:endParaRPr sz="20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3479" y="2174824"/>
            <a:ext cx="734060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b="1">
                <a:solidFill>
                  <a:srgbClr val="3A5543"/>
                </a:solidFill>
                <a:latin typeface="微软雅黑"/>
                <a:cs typeface="微软雅黑"/>
              </a:rPr>
              <a:t>共点力的平衡（第一课时）</a:t>
            </a:r>
            <a:endParaRPr sz="48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34705" y="3569668"/>
          <a:ext cx="8800465" cy="972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0575"/>
                <a:gridCol w="1343025"/>
                <a:gridCol w="4126865"/>
              </a:tblGrid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ts val="3315"/>
                        </a:lnSpc>
                        <a:tabLst>
                          <a:tab pos="745490" algn="l"/>
                        </a:tabLst>
                      </a:pPr>
                      <a:r>
                        <a:rPr dirty="0" sz="2800" spc="-10" b="1">
                          <a:latin typeface="华文楷体"/>
                          <a:cs typeface="华文楷体"/>
                        </a:rPr>
                        <a:t>年	</a:t>
                      </a:r>
                      <a:r>
                        <a:rPr dirty="0" sz="2800" b="1">
                          <a:latin typeface="华文楷体"/>
                          <a:cs typeface="华文楷体"/>
                        </a:rPr>
                        <a:t>级：高</a:t>
                      </a:r>
                      <a:r>
                        <a:rPr dirty="0" sz="2800" spc="-10" b="1">
                          <a:latin typeface="华文楷体"/>
                          <a:cs typeface="华文楷体"/>
                        </a:rPr>
                        <a:t>一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70815">
                        <a:lnSpc>
                          <a:spcPts val="3315"/>
                        </a:lnSpc>
                      </a:pPr>
                      <a:r>
                        <a:rPr dirty="0" sz="2800" b="1"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3315"/>
                        </a:lnSpc>
                      </a:pPr>
                      <a:r>
                        <a:rPr dirty="0" sz="2800" b="1">
                          <a:latin typeface="华文楷体"/>
                          <a:cs typeface="华文楷体"/>
                        </a:rPr>
                        <a:t>科：物理（人教版</a:t>
                      </a:r>
                      <a:r>
                        <a:rPr dirty="0" sz="2800" spc="-10" b="1">
                          <a:latin typeface="华文楷体"/>
                          <a:cs typeface="华文楷体"/>
                        </a:rPr>
                        <a:t>）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</a:tr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latin typeface="华文楷体"/>
                          <a:cs typeface="华文楷体"/>
                        </a:rPr>
                        <a:t>主讲人：侯雅</a:t>
                      </a:r>
                      <a:r>
                        <a:rPr dirty="0" sz="2800" spc="-10" b="1">
                          <a:latin typeface="华文楷体"/>
                          <a:cs typeface="华文楷体"/>
                        </a:rPr>
                        <a:t>娟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17462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latin typeface="华文楷体"/>
                          <a:cs typeface="华文楷体"/>
                        </a:rPr>
                        <a:t>校：北京市第一六一中</a:t>
                      </a:r>
                      <a:r>
                        <a:rPr dirty="0" sz="2800" spc="-10" b="1"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5102" y="1092492"/>
            <a:ext cx="6731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华文楷体"/>
                <a:cs typeface="华文楷体"/>
              </a:rPr>
              <a:t>观察实验过程，想一想：实验中有哪些注意事项？</a:t>
            </a:r>
          </a:p>
        </p:txBody>
      </p:sp>
      <p:sp>
        <p:nvSpPr>
          <p:cNvPr id="3" name="object 3"/>
          <p:cNvSpPr/>
          <p:nvPr/>
        </p:nvSpPr>
        <p:spPr>
          <a:xfrm>
            <a:off x="2336292" y="1671827"/>
            <a:ext cx="7661148" cy="4309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9755" y="1037564"/>
            <a:ext cx="14471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/>
              <a:t>注意事</a:t>
            </a:r>
            <a:r>
              <a:rPr dirty="0" sz="2800" spc="-5"/>
              <a:t>项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8258556" y="2842260"/>
            <a:ext cx="903731" cy="1025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98776" y="2017776"/>
            <a:ext cx="867155" cy="1211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18944" y="3918203"/>
            <a:ext cx="1046987" cy="12481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46120" y="1919516"/>
            <a:ext cx="6130925" cy="574040"/>
          </a:xfrm>
          <a:custGeom>
            <a:avLst/>
            <a:gdLst/>
            <a:ahLst/>
            <a:cxnLst/>
            <a:rect l="l" t="t" r="r" b="b"/>
            <a:pathLst>
              <a:path w="6130925" h="574039">
                <a:moveTo>
                  <a:pt x="673823" y="93664"/>
                </a:moveTo>
                <a:lnTo>
                  <a:pt x="673823" y="0"/>
                </a:lnTo>
                <a:lnTo>
                  <a:pt x="6130480" y="0"/>
                </a:lnTo>
                <a:lnTo>
                  <a:pt x="6130480" y="14287"/>
                </a:lnTo>
                <a:lnTo>
                  <a:pt x="702398" y="14287"/>
                </a:lnTo>
                <a:lnTo>
                  <a:pt x="688111" y="28574"/>
                </a:lnTo>
                <a:lnTo>
                  <a:pt x="702398" y="28574"/>
                </a:lnTo>
                <a:lnTo>
                  <a:pt x="702398" y="91185"/>
                </a:lnTo>
                <a:lnTo>
                  <a:pt x="685025" y="91185"/>
                </a:lnTo>
                <a:lnTo>
                  <a:pt x="673823" y="93664"/>
                </a:lnTo>
                <a:close/>
              </a:path>
              <a:path w="6130925" h="574039">
                <a:moveTo>
                  <a:pt x="702398" y="28574"/>
                </a:moveTo>
                <a:lnTo>
                  <a:pt x="688111" y="28574"/>
                </a:lnTo>
                <a:lnTo>
                  <a:pt x="702398" y="14287"/>
                </a:lnTo>
                <a:lnTo>
                  <a:pt x="702398" y="28574"/>
                </a:lnTo>
                <a:close/>
              </a:path>
              <a:path w="6130925" h="574039">
                <a:moveTo>
                  <a:pt x="6101905" y="28574"/>
                </a:moveTo>
                <a:lnTo>
                  <a:pt x="702398" y="28574"/>
                </a:lnTo>
                <a:lnTo>
                  <a:pt x="702398" y="14287"/>
                </a:lnTo>
                <a:lnTo>
                  <a:pt x="6101905" y="14287"/>
                </a:lnTo>
                <a:lnTo>
                  <a:pt x="6101905" y="28574"/>
                </a:lnTo>
                <a:close/>
              </a:path>
              <a:path w="6130925" h="574039">
                <a:moveTo>
                  <a:pt x="6101905" y="559320"/>
                </a:moveTo>
                <a:lnTo>
                  <a:pt x="6101905" y="14287"/>
                </a:lnTo>
                <a:lnTo>
                  <a:pt x="6116193" y="28574"/>
                </a:lnTo>
                <a:lnTo>
                  <a:pt x="6130480" y="28574"/>
                </a:lnTo>
                <a:lnTo>
                  <a:pt x="6130480" y="545033"/>
                </a:lnTo>
                <a:lnTo>
                  <a:pt x="6116193" y="545033"/>
                </a:lnTo>
                <a:lnTo>
                  <a:pt x="6101905" y="559320"/>
                </a:lnTo>
                <a:close/>
              </a:path>
              <a:path w="6130925" h="574039">
                <a:moveTo>
                  <a:pt x="6130480" y="28574"/>
                </a:moveTo>
                <a:lnTo>
                  <a:pt x="6116193" y="28574"/>
                </a:lnTo>
                <a:lnTo>
                  <a:pt x="6101905" y="14287"/>
                </a:lnTo>
                <a:lnTo>
                  <a:pt x="6130480" y="14287"/>
                </a:lnTo>
                <a:lnTo>
                  <a:pt x="6130480" y="28574"/>
                </a:lnTo>
                <a:close/>
              </a:path>
              <a:path w="6130925" h="574039">
                <a:moveTo>
                  <a:pt x="673823" y="105130"/>
                </a:moveTo>
                <a:lnTo>
                  <a:pt x="673823" y="93664"/>
                </a:lnTo>
                <a:lnTo>
                  <a:pt x="685025" y="91185"/>
                </a:lnTo>
                <a:lnTo>
                  <a:pt x="673823" y="105130"/>
                </a:lnTo>
                <a:close/>
              </a:path>
              <a:path w="6130925" h="574039">
                <a:moveTo>
                  <a:pt x="702398" y="105130"/>
                </a:moveTo>
                <a:lnTo>
                  <a:pt x="673823" y="105130"/>
                </a:lnTo>
                <a:lnTo>
                  <a:pt x="685025" y="91185"/>
                </a:lnTo>
                <a:lnTo>
                  <a:pt x="702398" y="91185"/>
                </a:lnTo>
                <a:lnTo>
                  <a:pt x="702398" y="105130"/>
                </a:lnTo>
                <a:close/>
              </a:path>
              <a:path w="6130925" h="574039">
                <a:moveTo>
                  <a:pt x="673823" y="255451"/>
                </a:moveTo>
                <a:lnTo>
                  <a:pt x="190" y="244665"/>
                </a:lnTo>
                <a:lnTo>
                  <a:pt x="0" y="242747"/>
                </a:lnTo>
                <a:lnTo>
                  <a:pt x="673823" y="93664"/>
                </a:lnTo>
                <a:lnTo>
                  <a:pt x="673823" y="105130"/>
                </a:lnTo>
                <a:lnTo>
                  <a:pt x="702398" y="105130"/>
                </a:lnTo>
                <a:lnTo>
                  <a:pt x="702398" y="116598"/>
                </a:lnTo>
                <a:lnTo>
                  <a:pt x="244551" y="217906"/>
                </a:lnTo>
                <a:lnTo>
                  <a:pt x="114045" y="217906"/>
                </a:lnTo>
                <a:lnTo>
                  <a:pt x="116903" y="246151"/>
                </a:lnTo>
                <a:lnTo>
                  <a:pt x="673823" y="246151"/>
                </a:lnTo>
                <a:lnTo>
                  <a:pt x="673823" y="255451"/>
                </a:lnTo>
                <a:close/>
              </a:path>
              <a:path w="6130925" h="574039">
                <a:moveTo>
                  <a:pt x="116903" y="246151"/>
                </a:moveTo>
                <a:lnTo>
                  <a:pt x="114045" y="217906"/>
                </a:lnTo>
                <a:lnTo>
                  <a:pt x="235742" y="219855"/>
                </a:lnTo>
                <a:lnTo>
                  <a:pt x="116903" y="246151"/>
                </a:lnTo>
                <a:close/>
              </a:path>
              <a:path w="6130925" h="574039">
                <a:moveTo>
                  <a:pt x="235742" y="219855"/>
                </a:moveTo>
                <a:lnTo>
                  <a:pt x="114045" y="217906"/>
                </a:lnTo>
                <a:lnTo>
                  <a:pt x="244551" y="217906"/>
                </a:lnTo>
                <a:lnTo>
                  <a:pt x="235742" y="219855"/>
                </a:lnTo>
                <a:close/>
              </a:path>
              <a:path w="6130925" h="574039">
                <a:moveTo>
                  <a:pt x="673823" y="246151"/>
                </a:moveTo>
                <a:lnTo>
                  <a:pt x="116903" y="246151"/>
                </a:lnTo>
                <a:lnTo>
                  <a:pt x="235742" y="219855"/>
                </a:lnTo>
                <a:lnTo>
                  <a:pt x="702398" y="227329"/>
                </a:lnTo>
                <a:lnTo>
                  <a:pt x="702398" y="241388"/>
                </a:lnTo>
                <a:lnTo>
                  <a:pt x="673823" y="241388"/>
                </a:lnTo>
                <a:lnTo>
                  <a:pt x="673823" y="246151"/>
                </a:lnTo>
                <a:close/>
              </a:path>
              <a:path w="6130925" h="574039">
                <a:moveTo>
                  <a:pt x="687882" y="255676"/>
                </a:moveTo>
                <a:lnTo>
                  <a:pt x="673823" y="255451"/>
                </a:lnTo>
                <a:lnTo>
                  <a:pt x="673823" y="241388"/>
                </a:lnTo>
                <a:lnTo>
                  <a:pt x="687882" y="255676"/>
                </a:lnTo>
                <a:close/>
              </a:path>
              <a:path w="6130925" h="574039">
                <a:moveTo>
                  <a:pt x="702398" y="255676"/>
                </a:moveTo>
                <a:lnTo>
                  <a:pt x="687882" y="255676"/>
                </a:lnTo>
                <a:lnTo>
                  <a:pt x="673823" y="241388"/>
                </a:lnTo>
                <a:lnTo>
                  <a:pt x="702398" y="241388"/>
                </a:lnTo>
                <a:lnTo>
                  <a:pt x="702398" y="255676"/>
                </a:lnTo>
                <a:close/>
              </a:path>
              <a:path w="6130925" h="574039">
                <a:moveTo>
                  <a:pt x="6130480" y="573608"/>
                </a:moveTo>
                <a:lnTo>
                  <a:pt x="673823" y="573608"/>
                </a:lnTo>
                <a:lnTo>
                  <a:pt x="673823" y="255451"/>
                </a:lnTo>
                <a:lnTo>
                  <a:pt x="687882" y="255676"/>
                </a:lnTo>
                <a:lnTo>
                  <a:pt x="702398" y="255676"/>
                </a:lnTo>
                <a:lnTo>
                  <a:pt x="702398" y="545033"/>
                </a:lnTo>
                <a:lnTo>
                  <a:pt x="688111" y="545033"/>
                </a:lnTo>
                <a:lnTo>
                  <a:pt x="702398" y="559320"/>
                </a:lnTo>
                <a:lnTo>
                  <a:pt x="6130480" y="559320"/>
                </a:lnTo>
                <a:lnTo>
                  <a:pt x="6130480" y="573608"/>
                </a:lnTo>
                <a:close/>
              </a:path>
              <a:path w="6130925" h="574039">
                <a:moveTo>
                  <a:pt x="702398" y="559320"/>
                </a:moveTo>
                <a:lnTo>
                  <a:pt x="688111" y="545033"/>
                </a:lnTo>
                <a:lnTo>
                  <a:pt x="702398" y="545033"/>
                </a:lnTo>
                <a:lnTo>
                  <a:pt x="702398" y="559320"/>
                </a:lnTo>
                <a:close/>
              </a:path>
              <a:path w="6130925" h="574039">
                <a:moveTo>
                  <a:pt x="6101905" y="559320"/>
                </a:moveTo>
                <a:lnTo>
                  <a:pt x="702398" y="559320"/>
                </a:lnTo>
                <a:lnTo>
                  <a:pt x="702398" y="545033"/>
                </a:lnTo>
                <a:lnTo>
                  <a:pt x="6101905" y="545033"/>
                </a:lnTo>
                <a:lnTo>
                  <a:pt x="6101905" y="559320"/>
                </a:lnTo>
                <a:close/>
              </a:path>
              <a:path w="6130925" h="574039">
                <a:moveTo>
                  <a:pt x="6130480" y="559320"/>
                </a:moveTo>
                <a:lnTo>
                  <a:pt x="6101905" y="559320"/>
                </a:lnTo>
                <a:lnTo>
                  <a:pt x="6116193" y="545033"/>
                </a:lnTo>
                <a:lnTo>
                  <a:pt x="6130480" y="545033"/>
                </a:lnTo>
                <a:lnTo>
                  <a:pt x="6130480" y="55932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303219" y="2846311"/>
            <a:ext cx="5133975" cy="880744"/>
          </a:xfrm>
          <a:custGeom>
            <a:avLst/>
            <a:gdLst/>
            <a:ahLst/>
            <a:cxnLst/>
            <a:rect l="l" t="t" r="r" b="b"/>
            <a:pathLst>
              <a:path w="5133975" h="880745">
                <a:moveTo>
                  <a:pt x="4674552" y="880617"/>
                </a:moveTo>
                <a:lnTo>
                  <a:pt x="0" y="880617"/>
                </a:lnTo>
                <a:lnTo>
                  <a:pt x="0" y="0"/>
                </a:lnTo>
                <a:lnTo>
                  <a:pt x="4674552" y="0"/>
                </a:lnTo>
                <a:lnTo>
                  <a:pt x="4674552" y="14287"/>
                </a:lnTo>
                <a:lnTo>
                  <a:pt x="28575" y="14287"/>
                </a:lnTo>
                <a:lnTo>
                  <a:pt x="14287" y="28574"/>
                </a:lnTo>
                <a:lnTo>
                  <a:pt x="28575" y="28574"/>
                </a:lnTo>
                <a:lnTo>
                  <a:pt x="28575" y="852042"/>
                </a:lnTo>
                <a:lnTo>
                  <a:pt x="14287" y="852042"/>
                </a:lnTo>
                <a:lnTo>
                  <a:pt x="28575" y="866330"/>
                </a:lnTo>
                <a:lnTo>
                  <a:pt x="4674552" y="866330"/>
                </a:lnTo>
                <a:lnTo>
                  <a:pt x="4674552" y="880617"/>
                </a:lnTo>
                <a:close/>
              </a:path>
              <a:path w="5133975" h="880745">
                <a:moveTo>
                  <a:pt x="28575" y="28574"/>
                </a:moveTo>
                <a:lnTo>
                  <a:pt x="14287" y="28574"/>
                </a:lnTo>
                <a:lnTo>
                  <a:pt x="28575" y="14287"/>
                </a:lnTo>
                <a:lnTo>
                  <a:pt x="28575" y="28574"/>
                </a:lnTo>
                <a:close/>
              </a:path>
              <a:path w="5133975" h="880745">
                <a:moveTo>
                  <a:pt x="4645977" y="28574"/>
                </a:moveTo>
                <a:lnTo>
                  <a:pt x="28575" y="28574"/>
                </a:lnTo>
                <a:lnTo>
                  <a:pt x="28575" y="14287"/>
                </a:lnTo>
                <a:lnTo>
                  <a:pt x="4645977" y="14287"/>
                </a:lnTo>
                <a:lnTo>
                  <a:pt x="4645977" y="28574"/>
                </a:lnTo>
                <a:close/>
              </a:path>
              <a:path w="5133975" h="880745">
                <a:moveTo>
                  <a:pt x="5119791" y="424116"/>
                </a:moveTo>
                <a:lnTo>
                  <a:pt x="5065547" y="424116"/>
                </a:lnTo>
                <a:lnTo>
                  <a:pt x="5074539" y="397763"/>
                </a:lnTo>
                <a:lnTo>
                  <a:pt x="5012675" y="391369"/>
                </a:lnTo>
                <a:lnTo>
                  <a:pt x="4645977" y="164249"/>
                </a:lnTo>
                <a:lnTo>
                  <a:pt x="4645977" y="14287"/>
                </a:lnTo>
                <a:lnTo>
                  <a:pt x="4660265" y="28574"/>
                </a:lnTo>
                <a:lnTo>
                  <a:pt x="4674552" y="28574"/>
                </a:lnTo>
                <a:lnTo>
                  <a:pt x="4674552" y="144144"/>
                </a:lnTo>
                <a:lnTo>
                  <a:pt x="4667796" y="144144"/>
                </a:lnTo>
                <a:lnTo>
                  <a:pt x="4674552" y="156286"/>
                </a:lnTo>
                <a:lnTo>
                  <a:pt x="4687397" y="156286"/>
                </a:lnTo>
                <a:lnTo>
                  <a:pt x="5119791" y="424116"/>
                </a:lnTo>
                <a:close/>
              </a:path>
              <a:path w="5133975" h="880745">
                <a:moveTo>
                  <a:pt x="4674552" y="28574"/>
                </a:moveTo>
                <a:lnTo>
                  <a:pt x="4660265" y="28574"/>
                </a:lnTo>
                <a:lnTo>
                  <a:pt x="4645977" y="14287"/>
                </a:lnTo>
                <a:lnTo>
                  <a:pt x="4674552" y="14287"/>
                </a:lnTo>
                <a:lnTo>
                  <a:pt x="4674552" y="28574"/>
                </a:lnTo>
                <a:close/>
              </a:path>
              <a:path w="5133975" h="880745">
                <a:moveTo>
                  <a:pt x="4674552" y="156286"/>
                </a:moveTo>
                <a:lnTo>
                  <a:pt x="4667796" y="144144"/>
                </a:lnTo>
                <a:lnTo>
                  <a:pt x="4674552" y="148329"/>
                </a:lnTo>
                <a:lnTo>
                  <a:pt x="4674552" y="156286"/>
                </a:lnTo>
                <a:close/>
              </a:path>
              <a:path w="5133975" h="880745">
                <a:moveTo>
                  <a:pt x="4674552" y="148329"/>
                </a:moveTo>
                <a:lnTo>
                  <a:pt x="4667796" y="144144"/>
                </a:lnTo>
                <a:lnTo>
                  <a:pt x="4674552" y="144144"/>
                </a:lnTo>
                <a:lnTo>
                  <a:pt x="4674552" y="148329"/>
                </a:lnTo>
                <a:close/>
              </a:path>
              <a:path w="5133975" h="880745">
                <a:moveTo>
                  <a:pt x="4687397" y="156286"/>
                </a:moveTo>
                <a:lnTo>
                  <a:pt x="4674552" y="156286"/>
                </a:lnTo>
                <a:lnTo>
                  <a:pt x="4674552" y="148329"/>
                </a:lnTo>
                <a:lnTo>
                  <a:pt x="4687397" y="156286"/>
                </a:lnTo>
                <a:close/>
              </a:path>
              <a:path w="5133975" h="880745">
                <a:moveTo>
                  <a:pt x="4645977" y="866330"/>
                </a:moveTo>
                <a:lnTo>
                  <a:pt x="4645977" y="353466"/>
                </a:lnTo>
                <a:lnTo>
                  <a:pt x="4799193" y="369303"/>
                </a:lnTo>
                <a:lnTo>
                  <a:pt x="4674552" y="369303"/>
                </a:lnTo>
                <a:lnTo>
                  <a:pt x="4658804" y="383514"/>
                </a:lnTo>
                <a:lnTo>
                  <a:pt x="4674552" y="385142"/>
                </a:lnTo>
                <a:lnTo>
                  <a:pt x="4674552" y="852042"/>
                </a:lnTo>
                <a:lnTo>
                  <a:pt x="4660265" y="852042"/>
                </a:lnTo>
                <a:lnTo>
                  <a:pt x="4645977" y="866330"/>
                </a:lnTo>
                <a:close/>
              </a:path>
              <a:path w="5133975" h="880745">
                <a:moveTo>
                  <a:pt x="4674552" y="385142"/>
                </a:moveTo>
                <a:lnTo>
                  <a:pt x="4658804" y="383514"/>
                </a:lnTo>
                <a:lnTo>
                  <a:pt x="4674552" y="369303"/>
                </a:lnTo>
                <a:lnTo>
                  <a:pt x="4674552" y="385142"/>
                </a:lnTo>
                <a:close/>
              </a:path>
              <a:path w="5133975" h="880745">
                <a:moveTo>
                  <a:pt x="5133467" y="432587"/>
                </a:moveTo>
                <a:lnTo>
                  <a:pt x="4674552" y="385142"/>
                </a:lnTo>
                <a:lnTo>
                  <a:pt x="4674552" y="369303"/>
                </a:lnTo>
                <a:lnTo>
                  <a:pt x="4799193" y="369303"/>
                </a:lnTo>
                <a:lnTo>
                  <a:pt x="5012675" y="391369"/>
                </a:lnTo>
                <a:lnTo>
                  <a:pt x="5065547" y="424116"/>
                </a:lnTo>
                <a:lnTo>
                  <a:pt x="5119791" y="424116"/>
                </a:lnTo>
                <a:lnTo>
                  <a:pt x="5133467" y="432587"/>
                </a:lnTo>
                <a:close/>
              </a:path>
              <a:path w="5133975" h="880745">
                <a:moveTo>
                  <a:pt x="5065547" y="424116"/>
                </a:moveTo>
                <a:lnTo>
                  <a:pt x="5012675" y="391369"/>
                </a:lnTo>
                <a:lnTo>
                  <a:pt x="5074539" y="397763"/>
                </a:lnTo>
                <a:lnTo>
                  <a:pt x="5065547" y="424116"/>
                </a:lnTo>
                <a:close/>
              </a:path>
              <a:path w="5133975" h="880745">
                <a:moveTo>
                  <a:pt x="28575" y="866330"/>
                </a:moveTo>
                <a:lnTo>
                  <a:pt x="14287" y="852042"/>
                </a:lnTo>
                <a:lnTo>
                  <a:pt x="28575" y="852042"/>
                </a:lnTo>
                <a:lnTo>
                  <a:pt x="28575" y="866330"/>
                </a:lnTo>
                <a:close/>
              </a:path>
              <a:path w="5133975" h="880745">
                <a:moveTo>
                  <a:pt x="4645977" y="866330"/>
                </a:moveTo>
                <a:lnTo>
                  <a:pt x="28575" y="866330"/>
                </a:lnTo>
                <a:lnTo>
                  <a:pt x="28575" y="852042"/>
                </a:lnTo>
                <a:lnTo>
                  <a:pt x="4645977" y="852042"/>
                </a:lnTo>
                <a:lnTo>
                  <a:pt x="4645977" y="866330"/>
                </a:lnTo>
                <a:close/>
              </a:path>
              <a:path w="5133975" h="880745">
                <a:moveTo>
                  <a:pt x="4674552" y="866330"/>
                </a:moveTo>
                <a:lnTo>
                  <a:pt x="4645977" y="866330"/>
                </a:lnTo>
                <a:lnTo>
                  <a:pt x="4660265" y="852042"/>
                </a:lnTo>
                <a:lnTo>
                  <a:pt x="4674552" y="852042"/>
                </a:lnTo>
                <a:lnTo>
                  <a:pt x="4674552" y="86633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305987" y="4041063"/>
            <a:ext cx="5683250" cy="934085"/>
          </a:xfrm>
          <a:custGeom>
            <a:avLst/>
            <a:gdLst/>
            <a:ahLst/>
            <a:cxnLst/>
            <a:rect l="l" t="t" r="r" b="b"/>
            <a:pathLst>
              <a:path w="5683250" h="934085">
                <a:moveTo>
                  <a:pt x="328231" y="156764"/>
                </a:moveTo>
                <a:lnTo>
                  <a:pt x="328231" y="0"/>
                </a:lnTo>
                <a:lnTo>
                  <a:pt x="5682995" y="0"/>
                </a:lnTo>
                <a:lnTo>
                  <a:pt x="5682995" y="14287"/>
                </a:lnTo>
                <a:lnTo>
                  <a:pt x="356806" y="14287"/>
                </a:lnTo>
                <a:lnTo>
                  <a:pt x="342518" y="28575"/>
                </a:lnTo>
                <a:lnTo>
                  <a:pt x="356806" y="28575"/>
                </a:lnTo>
                <a:lnTo>
                  <a:pt x="356806" y="152679"/>
                </a:lnTo>
                <a:lnTo>
                  <a:pt x="335559" y="152679"/>
                </a:lnTo>
                <a:lnTo>
                  <a:pt x="328231" y="156764"/>
                </a:lnTo>
                <a:close/>
              </a:path>
              <a:path w="5683250" h="934085">
                <a:moveTo>
                  <a:pt x="356806" y="28575"/>
                </a:moveTo>
                <a:lnTo>
                  <a:pt x="342518" y="28575"/>
                </a:lnTo>
                <a:lnTo>
                  <a:pt x="356806" y="14287"/>
                </a:lnTo>
                <a:lnTo>
                  <a:pt x="356806" y="28575"/>
                </a:lnTo>
                <a:close/>
              </a:path>
              <a:path w="5683250" h="934085">
                <a:moveTo>
                  <a:pt x="5654420" y="28575"/>
                </a:moveTo>
                <a:lnTo>
                  <a:pt x="356806" y="28575"/>
                </a:lnTo>
                <a:lnTo>
                  <a:pt x="356806" y="14287"/>
                </a:lnTo>
                <a:lnTo>
                  <a:pt x="5654420" y="14287"/>
                </a:lnTo>
                <a:lnTo>
                  <a:pt x="5654420" y="28575"/>
                </a:lnTo>
                <a:close/>
              </a:path>
              <a:path w="5683250" h="934085">
                <a:moveTo>
                  <a:pt x="5654420" y="919492"/>
                </a:moveTo>
                <a:lnTo>
                  <a:pt x="5654420" y="14287"/>
                </a:lnTo>
                <a:lnTo>
                  <a:pt x="5668708" y="28575"/>
                </a:lnTo>
                <a:lnTo>
                  <a:pt x="5682995" y="28575"/>
                </a:lnTo>
                <a:lnTo>
                  <a:pt x="5682995" y="905205"/>
                </a:lnTo>
                <a:lnTo>
                  <a:pt x="5668708" y="905205"/>
                </a:lnTo>
                <a:lnTo>
                  <a:pt x="5654420" y="919492"/>
                </a:lnTo>
                <a:close/>
              </a:path>
              <a:path w="5683250" h="934085">
                <a:moveTo>
                  <a:pt x="5682995" y="28575"/>
                </a:moveTo>
                <a:lnTo>
                  <a:pt x="5668708" y="28575"/>
                </a:lnTo>
                <a:lnTo>
                  <a:pt x="5654420" y="14287"/>
                </a:lnTo>
                <a:lnTo>
                  <a:pt x="5682995" y="14287"/>
                </a:lnTo>
                <a:lnTo>
                  <a:pt x="5682995" y="28575"/>
                </a:lnTo>
                <a:close/>
              </a:path>
              <a:path w="5683250" h="934085">
                <a:moveTo>
                  <a:pt x="328231" y="165150"/>
                </a:moveTo>
                <a:lnTo>
                  <a:pt x="328231" y="156764"/>
                </a:lnTo>
                <a:lnTo>
                  <a:pt x="335559" y="152679"/>
                </a:lnTo>
                <a:lnTo>
                  <a:pt x="328231" y="165150"/>
                </a:lnTo>
                <a:close/>
              </a:path>
              <a:path w="5683250" h="934085">
                <a:moveTo>
                  <a:pt x="356806" y="165150"/>
                </a:moveTo>
                <a:lnTo>
                  <a:pt x="328231" y="165150"/>
                </a:lnTo>
                <a:lnTo>
                  <a:pt x="335559" y="152679"/>
                </a:lnTo>
                <a:lnTo>
                  <a:pt x="356806" y="152679"/>
                </a:lnTo>
                <a:lnTo>
                  <a:pt x="356806" y="165150"/>
                </a:lnTo>
                <a:close/>
              </a:path>
              <a:path w="5683250" h="934085">
                <a:moveTo>
                  <a:pt x="328231" y="403247"/>
                </a:moveTo>
                <a:lnTo>
                  <a:pt x="0" y="339763"/>
                </a:lnTo>
                <a:lnTo>
                  <a:pt x="328231" y="156764"/>
                </a:lnTo>
                <a:lnTo>
                  <a:pt x="328231" y="165150"/>
                </a:lnTo>
                <a:lnTo>
                  <a:pt x="356806" y="165150"/>
                </a:lnTo>
                <a:lnTo>
                  <a:pt x="356806" y="173545"/>
                </a:lnTo>
                <a:lnTo>
                  <a:pt x="95661" y="319138"/>
                </a:lnTo>
                <a:lnTo>
                  <a:pt x="43878" y="319138"/>
                </a:lnTo>
                <a:lnTo>
                  <a:pt x="48120" y="345643"/>
                </a:lnTo>
                <a:lnTo>
                  <a:pt x="180907" y="345643"/>
                </a:lnTo>
                <a:lnTo>
                  <a:pt x="356806" y="379666"/>
                </a:lnTo>
                <a:lnTo>
                  <a:pt x="356806" y="391464"/>
                </a:lnTo>
                <a:lnTo>
                  <a:pt x="328231" y="391464"/>
                </a:lnTo>
                <a:lnTo>
                  <a:pt x="328231" y="403247"/>
                </a:lnTo>
                <a:close/>
              </a:path>
              <a:path w="5683250" h="934085">
                <a:moveTo>
                  <a:pt x="48120" y="345643"/>
                </a:moveTo>
                <a:lnTo>
                  <a:pt x="43878" y="319138"/>
                </a:lnTo>
                <a:lnTo>
                  <a:pt x="82323" y="326574"/>
                </a:lnTo>
                <a:lnTo>
                  <a:pt x="48120" y="345643"/>
                </a:lnTo>
                <a:close/>
              </a:path>
              <a:path w="5683250" h="934085">
                <a:moveTo>
                  <a:pt x="82323" y="326574"/>
                </a:moveTo>
                <a:lnTo>
                  <a:pt x="43878" y="319138"/>
                </a:lnTo>
                <a:lnTo>
                  <a:pt x="95661" y="319138"/>
                </a:lnTo>
                <a:lnTo>
                  <a:pt x="82323" y="326574"/>
                </a:lnTo>
                <a:close/>
              </a:path>
              <a:path w="5683250" h="934085">
                <a:moveTo>
                  <a:pt x="180907" y="345643"/>
                </a:moveTo>
                <a:lnTo>
                  <a:pt x="48120" y="345643"/>
                </a:lnTo>
                <a:lnTo>
                  <a:pt x="82323" y="326574"/>
                </a:lnTo>
                <a:lnTo>
                  <a:pt x="180907" y="345643"/>
                </a:lnTo>
                <a:close/>
              </a:path>
              <a:path w="5683250" h="934085">
                <a:moveTo>
                  <a:pt x="339801" y="405485"/>
                </a:moveTo>
                <a:lnTo>
                  <a:pt x="328231" y="403247"/>
                </a:lnTo>
                <a:lnTo>
                  <a:pt x="328231" y="391464"/>
                </a:lnTo>
                <a:lnTo>
                  <a:pt x="339801" y="405485"/>
                </a:lnTo>
                <a:close/>
              </a:path>
              <a:path w="5683250" h="934085">
                <a:moveTo>
                  <a:pt x="356806" y="405485"/>
                </a:moveTo>
                <a:lnTo>
                  <a:pt x="339801" y="405485"/>
                </a:lnTo>
                <a:lnTo>
                  <a:pt x="328231" y="391464"/>
                </a:lnTo>
                <a:lnTo>
                  <a:pt x="356806" y="391464"/>
                </a:lnTo>
                <a:lnTo>
                  <a:pt x="356806" y="405485"/>
                </a:lnTo>
                <a:close/>
              </a:path>
              <a:path w="5683250" h="934085">
                <a:moveTo>
                  <a:pt x="5682995" y="933780"/>
                </a:moveTo>
                <a:lnTo>
                  <a:pt x="328231" y="933780"/>
                </a:lnTo>
                <a:lnTo>
                  <a:pt x="328231" y="403247"/>
                </a:lnTo>
                <a:lnTo>
                  <a:pt x="339801" y="405485"/>
                </a:lnTo>
                <a:lnTo>
                  <a:pt x="356806" y="405485"/>
                </a:lnTo>
                <a:lnTo>
                  <a:pt x="356806" y="905205"/>
                </a:lnTo>
                <a:lnTo>
                  <a:pt x="342518" y="905205"/>
                </a:lnTo>
                <a:lnTo>
                  <a:pt x="356806" y="919492"/>
                </a:lnTo>
                <a:lnTo>
                  <a:pt x="5682995" y="919492"/>
                </a:lnTo>
                <a:lnTo>
                  <a:pt x="5682995" y="933780"/>
                </a:lnTo>
                <a:close/>
              </a:path>
              <a:path w="5683250" h="934085">
                <a:moveTo>
                  <a:pt x="356806" y="919492"/>
                </a:moveTo>
                <a:lnTo>
                  <a:pt x="342518" y="905205"/>
                </a:lnTo>
                <a:lnTo>
                  <a:pt x="356806" y="905205"/>
                </a:lnTo>
                <a:lnTo>
                  <a:pt x="356806" y="919492"/>
                </a:lnTo>
                <a:close/>
              </a:path>
              <a:path w="5683250" h="934085">
                <a:moveTo>
                  <a:pt x="5654420" y="919492"/>
                </a:moveTo>
                <a:lnTo>
                  <a:pt x="356806" y="919492"/>
                </a:lnTo>
                <a:lnTo>
                  <a:pt x="356806" y="905205"/>
                </a:lnTo>
                <a:lnTo>
                  <a:pt x="5654420" y="905205"/>
                </a:lnTo>
                <a:lnTo>
                  <a:pt x="5654420" y="919492"/>
                </a:lnTo>
                <a:close/>
              </a:path>
              <a:path w="5683250" h="934085">
                <a:moveTo>
                  <a:pt x="5682995" y="919492"/>
                </a:moveTo>
                <a:lnTo>
                  <a:pt x="5654420" y="919492"/>
                </a:lnTo>
                <a:lnTo>
                  <a:pt x="5668708" y="905205"/>
                </a:lnTo>
                <a:lnTo>
                  <a:pt x="5682995" y="905205"/>
                </a:lnTo>
                <a:lnTo>
                  <a:pt x="5682995" y="919492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60425">
              <a:lnSpc>
                <a:spcPct val="100000"/>
              </a:lnSpc>
              <a:spcBef>
                <a:spcPts val="100"/>
              </a:spcBef>
            </a:pPr>
            <a:r>
              <a:rPr dirty="0"/>
              <a:t>使用前，弹簧测力计需要水平放置调</a:t>
            </a:r>
            <a:r>
              <a:rPr dirty="0" spc="-5"/>
              <a:t>零</a:t>
            </a:r>
          </a:p>
          <a:p>
            <a:pPr marL="412115">
              <a:lnSpc>
                <a:spcPct val="100000"/>
              </a:lnSpc>
              <a:spcBef>
                <a:spcPts val="45"/>
              </a:spcBef>
            </a:pPr>
            <a:endParaRPr sz="3350">
              <a:latin typeface="Times New Roman"/>
              <a:cs typeface="Times New Roman"/>
            </a:endParaRPr>
          </a:p>
          <a:p>
            <a:pPr marL="424815" marR="1051560">
              <a:lnSpc>
                <a:spcPct val="100000"/>
              </a:lnSpc>
            </a:pPr>
            <a:r>
              <a:rPr dirty="0"/>
              <a:t>弹簧测力计和细线在一条直线上</a:t>
            </a:r>
            <a:r>
              <a:rPr dirty="0" spc="-5"/>
              <a:t>， </a:t>
            </a:r>
            <a:r>
              <a:rPr dirty="0"/>
              <a:t>弹簧测力计方向与木板平</a:t>
            </a:r>
            <a:r>
              <a:rPr dirty="0" spc="-5"/>
              <a:t>行</a:t>
            </a:r>
          </a:p>
          <a:p>
            <a:pPr marL="412115">
              <a:lnSpc>
                <a:spcPct val="100000"/>
              </a:lnSpc>
              <a:spcBef>
                <a:spcPts val="25"/>
              </a:spcBef>
            </a:pPr>
            <a:endParaRPr sz="3700">
              <a:latin typeface="Times New Roman"/>
              <a:cs typeface="Times New Roman"/>
            </a:endParaRPr>
          </a:p>
          <a:p>
            <a:pPr marL="676275" marR="189230">
              <a:lnSpc>
                <a:spcPct val="100000"/>
              </a:lnSpc>
              <a:spcBef>
                <a:spcPts val="5"/>
              </a:spcBef>
            </a:pPr>
            <a:r>
              <a:rPr dirty="0"/>
              <a:t>在不超过量程的前提下，弹簧测力计</a:t>
            </a:r>
            <a:r>
              <a:rPr dirty="0" spc="-5"/>
              <a:t>示 </a:t>
            </a:r>
            <a:r>
              <a:rPr dirty="0"/>
              <a:t>数应适量大些，减小相对误</a:t>
            </a:r>
            <a:r>
              <a:rPr dirty="0" spc="-5"/>
              <a:t>差</a:t>
            </a:r>
          </a:p>
        </p:txBody>
      </p:sp>
      <p:sp>
        <p:nvSpPr>
          <p:cNvPr id="10" name="object 10"/>
          <p:cNvSpPr/>
          <p:nvPr/>
        </p:nvSpPr>
        <p:spPr>
          <a:xfrm>
            <a:off x="3642157" y="5302999"/>
            <a:ext cx="98412" cy="1079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23157" y="5293474"/>
            <a:ext cx="98412" cy="1079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385107" y="5293474"/>
            <a:ext cx="98412" cy="1079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09007" y="5293474"/>
            <a:ext cx="98412" cy="1079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94757" y="5293474"/>
            <a:ext cx="98412" cy="1079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756582" y="5293474"/>
            <a:ext cx="98412" cy="1079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265436" y="1559172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702051" y="1289303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01695" y="1511808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59741" y="2976041"/>
            <a:ext cx="3033267" cy="179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66224" y="2976041"/>
            <a:ext cx="2988322" cy="1790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2915">
              <a:lnSpc>
                <a:spcPct val="100000"/>
              </a:lnSpc>
              <a:spcBef>
                <a:spcPts val="100"/>
              </a:spcBef>
            </a:pPr>
            <a:r>
              <a:rPr dirty="0"/>
              <a:t>实验：验证共点力作用下物体的平衡条件</a:t>
            </a:r>
          </a:p>
        </p:txBody>
      </p:sp>
      <p:sp>
        <p:nvSpPr>
          <p:cNvPr id="5" name="object 5"/>
          <p:cNvSpPr/>
          <p:nvPr/>
        </p:nvSpPr>
        <p:spPr>
          <a:xfrm>
            <a:off x="3254679" y="1619777"/>
            <a:ext cx="6531609" cy="0"/>
          </a:xfrm>
          <a:custGeom>
            <a:avLst/>
            <a:gdLst/>
            <a:ahLst/>
            <a:cxnLst/>
            <a:rect l="l" t="t" r="r" b="b"/>
            <a:pathLst>
              <a:path w="6531609" h="0">
                <a:moveTo>
                  <a:pt x="0" y="0"/>
                </a:moveTo>
                <a:lnTo>
                  <a:pt x="6531495" y="0"/>
                </a:lnTo>
              </a:path>
            </a:pathLst>
          </a:custGeom>
          <a:ln w="37122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02051" y="1289303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01695" y="1511808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645816" y="1857412"/>
            <a:ext cx="659066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实验结论：</a:t>
            </a:r>
            <a:r>
              <a:rPr dirty="0" sz="2400" b="1">
                <a:latin typeface="华文楷体"/>
                <a:cs typeface="华文楷体"/>
              </a:rPr>
              <a:t>物体在三个共点力作用下处于平</a:t>
            </a:r>
            <a:r>
              <a:rPr dirty="0" sz="2400" spc="-5" b="1">
                <a:latin typeface="华文楷体"/>
                <a:cs typeface="华文楷体"/>
              </a:rPr>
              <a:t>衡 </a:t>
            </a:r>
            <a:r>
              <a:rPr dirty="0" sz="2400" b="1">
                <a:latin typeface="华文楷体"/>
                <a:cs typeface="华文楷体"/>
              </a:rPr>
              <a:t>状态时，所受</a:t>
            </a: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合力为</a:t>
            </a:r>
            <a:r>
              <a:rPr dirty="0" sz="2400" spc="-5" b="1">
                <a:solidFill>
                  <a:srgbClr val="FF0000"/>
                </a:solidFill>
                <a:latin typeface="华文楷体"/>
                <a:cs typeface="华文楷体"/>
              </a:rPr>
              <a:t>0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8192" y="3032760"/>
            <a:ext cx="1173480" cy="1399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76065" y="1855139"/>
            <a:ext cx="4006850" cy="1312545"/>
          </a:xfrm>
          <a:custGeom>
            <a:avLst/>
            <a:gdLst/>
            <a:ahLst/>
            <a:cxnLst/>
            <a:rect l="l" t="t" r="r" b="b"/>
            <a:pathLst>
              <a:path w="4006850" h="1312545">
                <a:moveTo>
                  <a:pt x="3497378" y="99910"/>
                </a:moveTo>
                <a:lnTo>
                  <a:pt x="2083181" y="99910"/>
                </a:lnTo>
                <a:lnTo>
                  <a:pt x="2111275" y="78611"/>
                </a:lnTo>
                <a:lnTo>
                  <a:pt x="2145425" y="59310"/>
                </a:lnTo>
                <a:lnTo>
                  <a:pt x="2185049" y="42268"/>
                </a:lnTo>
                <a:lnTo>
                  <a:pt x="2229567" y="27743"/>
                </a:lnTo>
                <a:lnTo>
                  <a:pt x="2278400" y="15994"/>
                </a:lnTo>
                <a:lnTo>
                  <a:pt x="2330969" y="7281"/>
                </a:lnTo>
                <a:lnTo>
                  <a:pt x="2386692" y="1863"/>
                </a:lnTo>
                <a:lnTo>
                  <a:pt x="2444991" y="0"/>
                </a:lnTo>
                <a:lnTo>
                  <a:pt x="2500198" y="1669"/>
                </a:lnTo>
                <a:lnTo>
                  <a:pt x="2553128" y="6531"/>
                </a:lnTo>
                <a:lnTo>
                  <a:pt x="2603291" y="14366"/>
                </a:lnTo>
                <a:lnTo>
                  <a:pt x="2650196" y="24956"/>
                </a:lnTo>
                <a:lnTo>
                  <a:pt x="2693380" y="38091"/>
                </a:lnTo>
                <a:lnTo>
                  <a:pt x="2732268" y="53520"/>
                </a:lnTo>
                <a:lnTo>
                  <a:pt x="2766453" y="71056"/>
                </a:lnTo>
                <a:lnTo>
                  <a:pt x="3451864" y="71056"/>
                </a:lnTo>
                <a:lnTo>
                  <a:pt x="3481909" y="88107"/>
                </a:lnTo>
                <a:lnTo>
                  <a:pt x="3497378" y="99910"/>
                </a:lnTo>
                <a:close/>
              </a:path>
              <a:path w="4006850" h="1312545">
                <a:moveTo>
                  <a:pt x="3451864" y="71056"/>
                </a:moveTo>
                <a:lnTo>
                  <a:pt x="2766453" y="71056"/>
                </a:lnTo>
                <a:lnTo>
                  <a:pt x="2804225" y="53503"/>
                </a:lnTo>
                <a:lnTo>
                  <a:pt x="2846549" y="38080"/>
                </a:lnTo>
                <a:lnTo>
                  <a:pt x="2892851" y="25023"/>
                </a:lnTo>
                <a:lnTo>
                  <a:pt x="2942789" y="14504"/>
                </a:lnTo>
                <a:lnTo>
                  <a:pt x="2995867" y="6737"/>
                </a:lnTo>
                <a:lnTo>
                  <a:pt x="3051625" y="1927"/>
                </a:lnTo>
                <a:lnTo>
                  <a:pt x="3109607" y="279"/>
                </a:lnTo>
                <a:lnTo>
                  <a:pt x="3174735" y="2363"/>
                </a:lnTo>
                <a:lnTo>
                  <a:pt x="3236971" y="8420"/>
                </a:lnTo>
                <a:lnTo>
                  <a:pt x="3295663" y="18159"/>
                </a:lnTo>
                <a:lnTo>
                  <a:pt x="3350156" y="31289"/>
                </a:lnTo>
                <a:lnTo>
                  <a:pt x="3399797" y="47518"/>
                </a:lnTo>
                <a:lnTo>
                  <a:pt x="3443933" y="66555"/>
                </a:lnTo>
                <a:lnTo>
                  <a:pt x="3451864" y="71056"/>
                </a:lnTo>
                <a:close/>
              </a:path>
              <a:path w="4006850" h="1312545">
                <a:moveTo>
                  <a:pt x="3545899" y="153631"/>
                </a:moveTo>
                <a:lnTo>
                  <a:pt x="1300441" y="153631"/>
                </a:lnTo>
                <a:lnTo>
                  <a:pt x="1331055" y="131262"/>
                </a:lnTo>
                <a:lnTo>
                  <a:pt x="1367216" y="110748"/>
                </a:lnTo>
                <a:lnTo>
                  <a:pt x="1408460" y="92296"/>
                </a:lnTo>
                <a:lnTo>
                  <a:pt x="1454323" y="76115"/>
                </a:lnTo>
                <a:lnTo>
                  <a:pt x="1504341" y="62410"/>
                </a:lnTo>
                <a:lnTo>
                  <a:pt x="1558052" y="51391"/>
                </a:lnTo>
                <a:lnTo>
                  <a:pt x="1614991" y="43263"/>
                </a:lnTo>
                <a:lnTo>
                  <a:pt x="1674695" y="38234"/>
                </a:lnTo>
                <a:lnTo>
                  <a:pt x="1736699" y="36512"/>
                </a:lnTo>
                <a:lnTo>
                  <a:pt x="1793717" y="37966"/>
                </a:lnTo>
                <a:lnTo>
                  <a:pt x="1848827" y="42223"/>
                </a:lnTo>
                <a:lnTo>
                  <a:pt x="1901669" y="49120"/>
                </a:lnTo>
                <a:lnTo>
                  <a:pt x="1951885" y="58498"/>
                </a:lnTo>
                <a:lnTo>
                  <a:pt x="1999115" y="70197"/>
                </a:lnTo>
                <a:lnTo>
                  <a:pt x="2043000" y="84054"/>
                </a:lnTo>
                <a:lnTo>
                  <a:pt x="2083181" y="99910"/>
                </a:lnTo>
                <a:lnTo>
                  <a:pt x="3497378" y="99910"/>
                </a:lnTo>
                <a:lnTo>
                  <a:pt x="3513071" y="111884"/>
                </a:lnTo>
                <a:lnTo>
                  <a:pt x="3536767" y="137595"/>
                </a:lnTo>
                <a:lnTo>
                  <a:pt x="3545899" y="153631"/>
                </a:lnTo>
                <a:close/>
              </a:path>
              <a:path w="4006850" h="1312545">
                <a:moveTo>
                  <a:pt x="493814" y="1074026"/>
                </a:moveTo>
                <a:lnTo>
                  <a:pt x="428315" y="1071674"/>
                </a:lnTo>
                <a:lnTo>
                  <a:pt x="366182" y="1064865"/>
                </a:lnTo>
                <a:lnTo>
                  <a:pt x="308245" y="1053968"/>
                </a:lnTo>
                <a:lnTo>
                  <a:pt x="255336" y="1039355"/>
                </a:lnTo>
                <a:lnTo>
                  <a:pt x="208286" y="1021394"/>
                </a:lnTo>
                <a:lnTo>
                  <a:pt x="167926" y="1000456"/>
                </a:lnTo>
                <a:lnTo>
                  <a:pt x="135088" y="976911"/>
                </a:lnTo>
                <a:lnTo>
                  <a:pt x="95302" y="923480"/>
                </a:lnTo>
                <a:lnTo>
                  <a:pt x="90017" y="894333"/>
                </a:lnTo>
                <a:lnTo>
                  <a:pt x="97540" y="859625"/>
                </a:lnTo>
                <a:lnTo>
                  <a:pt x="119162" y="827166"/>
                </a:lnTo>
                <a:lnTo>
                  <a:pt x="153459" y="797589"/>
                </a:lnTo>
                <a:lnTo>
                  <a:pt x="199009" y="771525"/>
                </a:lnTo>
                <a:lnTo>
                  <a:pt x="142922" y="753709"/>
                </a:lnTo>
                <a:lnTo>
                  <a:pt x="94491" y="731956"/>
                </a:lnTo>
                <a:lnTo>
                  <a:pt x="54851" y="706774"/>
                </a:lnTo>
                <a:lnTo>
                  <a:pt x="25133" y="678671"/>
                </a:lnTo>
                <a:lnTo>
                  <a:pt x="0" y="615734"/>
                </a:lnTo>
                <a:lnTo>
                  <a:pt x="5704" y="585268"/>
                </a:lnTo>
                <a:lnTo>
                  <a:pt x="48519" y="529678"/>
                </a:lnTo>
                <a:lnTo>
                  <a:pt x="83746" y="505381"/>
                </a:lnTo>
                <a:lnTo>
                  <a:pt x="126932" y="483968"/>
                </a:lnTo>
                <a:lnTo>
                  <a:pt x="177133" y="465853"/>
                </a:lnTo>
                <a:lnTo>
                  <a:pt x="233411" y="451449"/>
                </a:lnTo>
                <a:lnTo>
                  <a:pt x="294822" y="441171"/>
                </a:lnTo>
                <a:lnTo>
                  <a:pt x="360425" y="435432"/>
                </a:lnTo>
                <a:lnTo>
                  <a:pt x="364998" y="432384"/>
                </a:lnTo>
                <a:lnTo>
                  <a:pt x="362224" y="422929"/>
                </a:lnTo>
                <a:lnTo>
                  <a:pt x="360294" y="413467"/>
                </a:lnTo>
                <a:lnTo>
                  <a:pt x="359166" y="403977"/>
                </a:lnTo>
                <a:lnTo>
                  <a:pt x="358800" y="394436"/>
                </a:lnTo>
                <a:lnTo>
                  <a:pt x="362029" y="365905"/>
                </a:lnTo>
                <a:lnTo>
                  <a:pt x="386917" y="311455"/>
                </a:lnTo>
                <a:lnTo>
                  <a:pt x="434284" y="261423"/>
                </a:lnTo>
                <a:lnTo>
                  <a:pt x="465611" y="238415"/>
                </a:lnTo>
                <a:lnTo>
                  <a:pt x="501615" y="216932"/>
                </a:lnTo>
                <a:lnTo>
                  <a:pt x="541980" y="197115"/>
                </a:lnTo>
                <a:lnTo>
                  <a:pt x="586393" y="179104"/>
                </a:lnTo>
                <a:lnTo>
                  <a:pt x="634539" y="163039"/>
                </a:lnTo>
                <a:lnTo>
                  <a:pt x="686105" y="149061"/>
                </a:lnTo>
                <a:lnTo>
                  <a:pt x="740774" y="137309"/>
                </a:lnTo>
                <a:lnTo>
                  <a:pt x="798234" y="127925"/>
                </a:lnTo>
                <a:lnTo>
                  <a:pt x="858170" y="121049"/>
                </a:lnTo>
                <a:lnTo>
                  <a:pt x="920267" y="116820"/>
                </a:lnTo>
                <a:lnTo>
                  <a:pt x="984211" y="115379"/>
                </a:lnTo>
                <a:lnTo>
                  <a:pt x="1041261" y="116524"/>
                </a:lnTo>
                <a:lnTo>
                  <a:pt x="1096869" y="119895"/>
                </a:lnTo>
                <a:lnTo>
                  <a:pt x="1150813" y="125390"/>
                </a:lnTo>
                <a:lnTo>
                  <a:pt x="1202872" y="132911"/>
                </a:lnTo>
                <a:lnTo>
                  <a:pt x="1252822" y="142358"/>
                </a:lnTo>
                <a:lnTo>
                  <a:pt x="1300441" y="153631"/>
                </a:lnTo>
                <a:lnTo>
                  <a:pt x="3545899" y="153631"/>
                </a:lnTo>
                <a:lnTo>
                  <a:pt x="3552342" y="164947"/>
                </a:lnTo>
                <a:lnTo>
                  <a:pt x="3613523" y="174368"/>
                </a:lnTo>
                <a:lnTo>
                  <a:pt x="3670774" y="187137"/>
                </a:lnTo>
                <a:lnTo>
                  <a:pt x="3723505" y="202990"/>
                </a:lnTo>
                <a:lnTo>
                  <a:pt x="3771123" y="221663"/>
                </a:lnTo>
                <a:lnTo>
                  <a:pt x="3813038" y="242890"/>
                </a:lnTo>
                <a:lnTo>
                  <a:pt x="3848658" y="266407"/>
                </a:lnTo>
                <a:lnTo>
                  <a:pt x="3877391" y="291949"/>
                </a:lnTo>
                <a:lnTo>
                  <a:pt x="3911835" y="348050"/>
                </a:lnTo>
                <a:lnTo>
                  <a:pt x="3916362" y="378078"/>
                </a:lnTo>
                <a:lnTo>
                  <a:pt x="3913741" y="400976"/>
                </a:lnTo>
                <a:lnTo>
                  <a:pt x="3906050" y="423200"/>
                </a:lnTo>
                <a:lnTo>
                  <a:pt x="3893548" y="444631"/>
                </a:lnTo>
                <a:lnTo>
                  <a:pt x="3876497" y="465150"/>
                </a:lnTo>
                <a:lnTo>
                  <a:pt x="3921258" y="494862"/>
                </a:lnTo>
                <a:lnTo>
                  <a:pt x="3957361" y="527101"/>
                </a:lnTo>
                <a:lnTo>
                  <a:pt x="3984065" y="561539"/>
                </a:lnTo>
                <a:lnTo>
                  <a:pt x="4000630" y="597848"/>
                </a:lnTo>
                <a:lnTo>
                  <a:pt x="4006316" y="635698"/>
                </a:lnTo>
                <a:lnTo>
                  <a:pt x="4002792" y="665546"/>
                </a:lnTo>
                <a:lnTo>
                  <a:pt x="3975678" y="722362"/>
                </a:lnTo>
                <a:lnTo>
                  <a:pt x="3924199" y="774272"/>
                </a:lnTo>
                <a:lnTo>
                  <a:pt x="3890220" y="797987"/>
                </a:lnTo>
                <a:lnTo>
                  <a:pt x="3851225" y="819996"/>
                </a:lnTo>
                <a:lnTo>
                  <a:pt x="3807574" y="840139"/>
                </a:lnTo>
                <a:lnTo>
                  <a:pt x="3759625" y="858256"/>
                </a:lnTo>
                <a:lnTo>
                  <a:pt x="3707737" y="874188"/>
                </a:lnTo>
                <a:lnTo>
                  <a:pt x="3652267" y="887774"/>
                </a:lnTo>
                <a:lnTo>
                  <a:pt x="3593576" y="898855"/>
                </a:lnTo>
                <a:lnTo>
                  <a:pt x="3532022" y="907271"/>
                </a:lnTo>
                <a:lnTo>
                  <a:pt x="3467963" y="912863"/>
                </a:lnTo>
                <a:lnTo>
                  <a:pt x="3463909" y="940531"/>
                </a:lnTo>
                <a:lnTo>
                  <a:pt x="3435652" y="992853"/>
                </a:lnTo>
                <a:lnTo>
                  <a:pt x="3383171" y="1039978"/>
                </a:lnTo>
                <a:lnTo>
                  <a:pt x="3348837" y="1061149"/>
                </a:lnTo>
                <a:lnTo>
                  <a:pt x="3325185" y="1072819"/>
                </a:lnTo>
                <a:lnTo>
                  <a:pt x="541045" y="1072819"/>
                </a:lnTo>
                <a:lnTo>
                  <a:pt x="529332" y="1073345"/>
                </a:lnTo>
                <a:lnTo>
                  <a:pt x="517563" y="1073723"/>
                </a:lnTo>
                <a:lnTo>
                  <a:pt x="505726" y="1073950"/>
                </a:lnTo>
                <a:lnTo>
                  <a:pt x="493814" y="1074026"/>
                </a:lnTo>
                <a:close/>
              </a:path>
              <a:path w="4006850" h="1312545">
                <a:moveTo>
                  <a:pt x="1161453" y="1233728"/>
                </a:moveTo>
                <a:lnTo>
                  <a:pt x="1100833" y="1232594"/>
                </a:lnTo>
                <a:lnTo>
                  <a:pt x="1041617" y="1229251"/>
                </a:lnTo>
                <a:lnTo>
                  <a:pt x="984007" y="1223791"/>
                </a:lnTo>
                <a:lnTo>
                  <a:pt x="928206" y="1216305"/>
                </a:lnTo>
                <a:lnTo>
                  <a:pt x="874420" y="1206885"/>
                </a:lnTo>
                <a:lnTo>
                  <a:pt x="822851" y="1195621"/>
                </a:lnTo>
                <a:lnTo>
                  <a:pt x="773702" y="1182605"/>
                </a:lnTo>
                <a:lnTo>
                  <a:pt x="727178" y="1167927"/>
                </a:lnTo>
                <a:lnTo>
                  <a:pt x="683481" y="1151680"/>
                </a:lnTo>
                <a:lnTo>
                  <a:pt x="642816" y="1133955"/>
                </a:lnTo>
                <a:lnTo>
                  <a:pt x="605386" y="1114842"/>
                </a:lnTo>
                <a:lnTo>
                  <a:pt x="571394" y="1094433"/>
                </a:lnTo>
                <a:lnTo>
                  <a:pt x="541045" y="1072819"/>
                </a:lnTo>
                <a:lnTo>
                  <a:pt x="3325185" y="1072819"/>
                </a:lnTo>
                <a:lnTo>
                  <a:pt x="3265963" y="1097828"/>
                </a:lnTo>
                <a:lnTo>
                  <a:pt x="3218215" y="1112982"/>
                </a:lnTo>
                <a:lnTo>
                  <a:pt x="2648432" y="1113612"/>
                </a:lnTo>
                <a:lnTo>
                  <a:pt x="2627675" y="1139567"/>
                </a:lnTo>
                <a:lnTo>
                  <a:pt x="2601530" y="1164268"/>
                </a:lnTo>
                <a:lnTo>
                  <a:pt x="2570318" y="1187570"/>
                </a:lnTo>
                <a:lnTo>
                  <a:pt x="2569615" y="1187996"/>
                </a:lnTo>
                <a:lnTo>
                  <a:pt x="1529918" y="1187996"/>
                </a:lnTo>
                <a:lnTo>
                  <a:pt x="1482690" y="1199670"/>
                </a:lnTo>
                <a:lnTo>
                  <a:pt x="1433375" y="1209758"/>
                </a:lnTo>
                <a:lnTo>
                  <a:pt x="1382144" y="1218184"/>
                </a:lnTo>
                <a:lnTo>
                  <a:pt x="1329166" y="1224870"/>
                </a:lnTo>
                <a:lnTo>
                  <a:pt x="1274612" y="1229740"/>
                </a:lnTo>
                <a:lnTo>
                  <a:pt x="1218650" y="1232719"/>
                </a:lnTo>
                <a:lnTo>
                  <a:pt x="1161453" y="1233728"/>
                </a:lnTo>
                <a:close/>
              </a:path>
              <a:path w="4006850" h="1312545">
                <a:moveTo>
                  <a:pt x="2932214" y="1149832"/>
                </a:moveTo>
                <a:lnTo>
                  <a:pt x="2880715" y="1148743"/>
                </a:lnTo>
                <a:lnTo>
                  <a:pt x="2830599" y="1145541"/>
                </a:lnTo>
                <a:lnTo>
                  <a:pt x="2782088" y="1140328"/>
                </a:lnTo>
                <a:lnTo>
                  <a:pt x="2735408" y="1133202"/>
                </a:lnTo>
                <a:lnTo>
                  <a:pt x="2690781" y="1124263"/>
                </a:lnTo>
                <a:lnTo>
                  <a:pt x="2648432" y="1113612"/>
                </a:lnTo>
                <a:lnTo>
                  <a:pt x="3215685" y="1113612"/>
                </a:lnTo>
                <a:lnTo>
                  <a:pt x="3166788" y="1125777"/>
                </a:lnTo>
                <a:lnTo>
                  <a:pt x="3112078" y="1136036"/>
                </a:lnTo>
                <a:lnTo>
                  <a:pt x="3054482" y="1143583"/>
                </a:lnTo>
                <a:lnTo>
                  <a:pt x="2994395" y="1148240"/>
                </a:lnTo>
                <a:lnTo>
                  <a:pt x="2932214" y="1149832"/>
                </a:lnTo>
                <a:close/>
              </a:path>
              <a:path w="4006850" h="1312545">
                <a:moveTo>
                  <a:pt x="2049818" y="1312265"/>
                </a:moveTo>
                <a:lnTo>
                  <a:pt x="1991386" y="1311060"/>
                </a:lnTo>
                <a:lnTo>
                  <a:pt x="1934470" y="1307515"/>
                </a:lnTo>
                <a:lnTo>
                  <a:pt x="1879310" y="1301737"/>
                </a:lnTo>
                <a:lnTo>
                  <a:pt x="1826144" y="1293834"/>
                </a:lnTo>
                <a:lnTo>
                  <a:pt x="1775212" y="1283913"/>
                </a:lnTo>
                <a:lnTo>
                  <a:pt x="1726752" y="1272081"/>
                </a:lnTo>
                <a:lnTo>
                  <a:pt x="1681005" y="1258444"/>
                </a:lnTo>
                <a:lnTo>
                  <a:pt x="1638209" y="1243110"/>
                </a:lnTo>
                <a:lnTo>
                  <a:pt x="1598603" y="1226186"/>
                </a:lnTo>
                <a:lnTo>
                  <a:pt x="1562426" y="1207779"/>
                </a:lnTo>
                <a:lnTo>
                  <a:pt x="1529918" y="1187996"/>
                </a:lnTo>
                <a:lnTo>
                  <a:pt x="2569615" y="1187996"/>
                </a:lnTo>
                <a:lnTo>
                  <a:pt x="2534357" y="1209332"/>
                </a:lnTo>
                <a:lnTo>
                  <a:pt x="2493968" y="1229411"/>
                </a:lnTo>
                <a:lnTo>
                  <a:pt x="2449471" y="1247662"/>
                </a:lnTo>
                <a:lnTo>
                  <a:pt x="2401186" y="1263944"/>
                </a:lnTo>
                <a:lnTo>
                  <a:pt x="2349431" y="1278113"/>
                </a:lnTo>
                <a:lnTo>
                  <a:pt x="2294527" y="1290026"/>
                </a:lnTo>
                <a:lnTo>
                  <a:pt x="2236794" y="1299541"/>
                </a:lnTo>
                <a:lnTo>
                  <a:pt x="2176552" y="1306515"/>
                </a:lnTo>
                <a:lnTo>
                  <a:pt x="2114120" y="1310804"/>
                </a:lnTo>
                <a:lnTo>
                  <a:pt x="2049818" y="1312265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25392" y="3037166"/>
            <a:ext cx="145923" cy="1457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81577" y="2911652"/>
            <a:ext cx="218922" cy="2186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66540" y="1845614"/>
            <a:ext cx="4025900" cy="1320800"/>
          </a:xfrm>
          <a:custGeom>
            <a:avLst/>
            <a:gdLst/>
            <a:ahLst/>
            <a:cxnLst/>
            <a:rect l="l" t="t" r="r" b="b"/>
            <a:pathLst>
              <a:path w="4025900" h="1320800">
                <a:moveTo>
                  <a:pt x="2606865" y="12700"/>
                </a:moveTo>
                <a:lnTo>
                  <a:pt x="2299017" y="12700"/>
                </a:lnTo>
                <a:lnTo>
                  <a:pt x="2312225" y="0"/>
                </a:lnTo>
                <a:lnTo>
                  <a:pt x="2595905" y="0"/>
                </a:lnTo>
                <a:lnTo>
                  <a:pt x="2606865" y="12700"/>
                </a:lnTo>
                <a:close/>
              </a:path>
              <a:path w="4025900" h="1320800">
                <a:moveTo>
                  <a:pt x="3277882" y="12700"/>
                </a:moveTo>
                <a:lnTo>
                  <a:pt x="2958833" y="12700"/>
                </a:lnTo>
                <a:lnTo>
                  <a:pt x="2970428" y="0"/>
                </a:lnTo>
                <a:lnTo>
                  <a:pt x="3259150" y="0"/>
                </a:lnTo>
                <a:lnTo>
                  <a:pt x="3277882" y="12700"/>
                </a:lnTo>
                <a:close/>
              </a:path>
              <a:path w="4025900" h="1320800">
                <a:moveTo>
                  <a:pt x="2341651" y="25400"/>
                </a:moveTo>
                <a:lnTo>
                  <a:pt x="2236508" y="25400"/>
                </a:lnTo>
                <a:lnTo>
                  <a:pt x="2248522" y="12700"/>
                </a:lnTo>
                <a:lnTo>
                  <a:pt x="2355316" y="12700"/>
                </a:lnTo>
                <a:lnTo>
                  <a:pt x="2341651" y="25400"/>
                </a:lnTo>
                <a:close/>
              </a:path>
              <a:path w="4025900" h="1320800">
                <a:moveTo>
                  <a:pt x="2669260" y="25400"/>
                </a:moveTo>
                <a:lnTo>
                  <a:pt x="2571064" y="25400"/>
                </a:lnTo>
                <a:lnTo>
                  <a:pt x="2559824" y="12700"/>
                </a:lnTo>
                <a:lnTo>
                  <a:pt x="2659278" y="12700"/>
                </a:lnTo>
                <a:lnTo>
                  <a:pt x="2669260" y="25400"/>
                </a:lnTo>
                <a:close/>
              </a:path>
              <a:path w="4025900" h="1320800">
                <a:moveTo>
                  <a:pt x="3008109" y="25400"/>
                </a:moveTo>
                <a:lnTo>
                  <a:pt x="2892526" y="25400"/>
                </a:lnTo>
                <a:lnTo>
                  <a:pt x="2903169" y="12700"/>
                </a:lnTo>
                <a:lnTo>
                  <a:pt x="3020110" y="12700"/>
                </a:lnTo>
                <a:lnTo>
                  <a:pt x="3008109" y="25400"/>
                </a:lnTo>
                <a:close/>
              </a:path>
              <a:path w="4025900" h="1320800">
                <a:moveTo>
                  <a:pt x="3348901" y="25400"/>
                </a:moveTo>
                <a:lnTo>
                  <a:pt x="3237839" y="25400"/>
                </a:lnTo>
                <a:lnTo>
                  <a:pt x="3218599" y="12700"/>
                </a:lnTo>
                <a:lnTo>
                  <a:pt x="3331768" y="12700"/>
                </a:lnTo>
                <a:lnTo>
                  <a:pt x="3348901" y="25400"/>
                </a:lnTo>
                <a:close/>
              </a:path>
              <a:path w="4025900" h="1320800">
                <a:moveTo>
                  <a:pt x="1809026" y="38100"/>
                </a:moveTo>
                <a:lnTo>
                  <a:pt x="1676031" y="38100"/>
                </a:lnTo>
                <a:lnTo>
                  <a:pt x="1693329" y="25400"/>
                </a:lnTo>
                <a:lnTo>
                  <a:pt x="1796643" y="25400"/>
                </a:lnTo>
                <a:lnTo>
                  <a:pt x="1809026" y="38100"/>
                </a:lnTo>
                <a:close/>
              </a:path>
              <a:path w="4025900" h="1320800">
                <a:moveTo>
                  <a:pt x="2265146" y="38100"/>
                </a:moveTo>
                <a:lnTo>
                  <a:pt x="2202116" y="38100"/>
                </a:lnTo>
                <a:lnTo>
                  <a:pt x="2213305" y="25400"/>
                </a:lnTo>
                <a:lnTo>
                  <a:pt x="2277491" y="25400"/>
                </a:lnTo>
                <a:lnTo>
                  <a:pt x="2265146" y="38100"/>
                </a:lnTo>
                <a:close/>
              </a:path>
              <a:path w="4025900" h="1320800">
                <a:moveTo>
                  <a:pt x="2707322" y="38100"/>
                </a:moveTo>
                <a:lnTo>
                  <a:pt x="2634678" y="38100"/>
                </a:lnTo>
                <a:lnTo>
                  <a:pt x="2624328" y="25400"/>
                </a:lnTo>
                <a:lnTo>
                  <a:pt x="2698089" y="25400"/>
                </a:lnTo>
                <a:lnTo>
                  <a:pt x="2707322" y="38100"/>
                </a:lnTo>
                <a:close/>
              </a:path>
              <a:path w="4025900" h="1320800">
                <a:moveTo>
                  <a:pt x="2928823" y="38100"/>
                </a:moveTo>
                <a:lnTo>
                  <a:pt x="2851708" y="38100"/>
                </a:lnTo>
                <a:lnTo>
                  <a:pt x="2861640" y="25400"/>
                </a:lnTo>
                <a:lnTo>
                  <a:pt x="2939834" y="25400"/>
                </a:lnTo>
                <a:lnTo>
                  <a:pt x="2928823" y="38100"/>
                </a:lnTo>
                <a:close/>
              </a:path>
              <a:path w="4025900" h="1320800">
                <a:moveTo>
                  <a:pt x="3397478" y="38100"/>
                </a:moveTo>
                <a:lnTo>
                  <a:pt x="3310369" y="38100"/>
                </a:lnTo>
                <a:lnTo>
                  <a:pt x="3292614" y="25400"/>
                </a:lnTo>
                <a:lnTo>
                  <a:pt x="3381768" y="25400"/>
                </a:lnTo>
                <a:lnTo>
                  <a:pt x="3397478" y="38100"/>
                </a:lnTo>
                <a:close/>
              </a:path>
              <a:path w="4025900" h="1320800">
                <a:moveTo>
                  <a:pt x="1938401" y="50800"/>
                </a:moveTo>
                <a:lnTo>
                  <a:pt x="1560715" y="50800"/>
                </a:lnTo>
                <a:lnTo>
                  <a:pt x="1576501" y="38100"/>
                </a:lnTo>
                <a:lnTo>
                  <a:pt x="1915960" y="38100"/>
                </a:lnTo>
                <a:lnTo>
                  <a:pt x="1938401" y="50800"/>
                </a:lnTo>
                <a:close/>
              </a:path>
              <a:path w="4025900" h="1320800">
                <a:moveTo>
                  <a:pt x="2219121" y="50800"/>
                </a:moveTo>
                <a:lnTo>
                  <a:pt x="2170353" y="50800"/>
                </a:lnTo>
                <a:lnTo>
                  <a:pt x="2180628" y="38100"/>
                </a:lnTo>
                <a:lnTo>
                  <a:pt x="2230399" y="38100"/>
                </a:lnTo>
                <a:lnTo>
                  <a:pt x="2219121" y="50800"/>
                </a:lnTo>
                <a:close/>
              </a:path>
              <a:path w="4025900" h="1320800">
                <a:moveTo>
                  <a:pt x="2742184" y="50800"/>
                </a:moveTo>
                <a:lnTo>
                  <a:pt x="2683065" y="50800"/>
                </a:lnTo>
                <a:lnTo>
                  <a:pt x="2673616" y="38100"/>
                </a:lnTo>
                <a:lnTo>
                  <a:pt x="2733776" y="38100"/>
                </a:lnTo>
                <a:lnTo>
                  <a:pt x="2742184" y="50800"/>
                </a:lnTo>
                <a:close/>
              </a:path>
              <a:path w="4025900" h="1320800">
                <a:moveTo>
                  <a:pt x="2876969" y="50800"/>
                </a:moveTo>
                <a:lnTo>
                  <a:pt x="2813977" y="50800"/>
                </a:lnTo>
                <a:lnTo>
                  <a:pt x="2823108" y="38100"/>
                </a:lnTo>
                <a:lnTo>
                  <a:pt x="2887129" y="38100"/>
                </a:lnTo>
                <a:lnTo>
                  <a:pt x="2876969" y="50800"/>
                </a:lnTo>
                <a:close/>
              </a:path>
              <a:path w="4025900" h="1320800">
                <a:moveTo>
                  <a:pt x="3427349" y="50800"/>
                </a:moveTo>
                <a:lnTo>
                  <a:pt x="3360407" y="50800"/>
                </a:lnTo>
                <a:lnTo>
                  <a:pt x="3343973" y="38100"/>
                </a:lnTo>
                <a:lnTo>
                  <a:pt x="3412680" y="38100"/>
                </a:lnTo>
                <a:lnTo>
                  <a:pt x="3427349" y="50800"/>
                </a:lnTo>
                <a:close/>
              </a:path>
              <a:path w="4025900" h="1320800">
                <a:moveTo>
                  <a:pt x="1611134" y="63500"/>
                </a:moveTo>
                <a:lnTo>
                  <a:pt x="1500251" y="63500"/>
                </a:lnTo>
                <a:lnTo>
                  <a:pt x="1514944" y="50800"/>
                </a:lnTo>
                <a:lnTo>
                  <a:pt x="1627479" y="50800"/>
                </a:lnTo>
                <a:lnTo>
                  <a:pt x="1611134" y="63500"/>
                </a:lnTo>
                <a:close/>
              </a:path>
              <a:path w="4025900" h="1320800">
                <a:moveTo>
                  <a:pt x="2002497" y="63500"/>
                </a:moveTo>
                <a:lnTo>
                  <a:pt x="1878977" y="63500"/>
                </a:lnTo>
                <a:lnTo>
                  <a:pt x="1867319" y="50800"/>
                </a:lnTo>
                <a:lnTo>
                  <a:pt x="1981708" y="50800"/>
                </a:lnTo>
                <a:lnTo>
                  <a:pt x="2002497" y="63500"/>
                </a:lnTo>
                <a:close/>
              </a:path>
              <a:path w="4025900" h="1320800">
                <a:moveTo>
                  <a:pt x="2187638" y="63500"/>
                </a:moveTo>
                <a:lnTo>
                  <a:pt x="2141435" y="63500"/>
                </a:lnTo>
                <a:lnTo>
                  <a:pt x="2150745" y="50800"/>
                </a:lnTo>
                <a:lnTo>
                  <a:pt x="2198027" y="50800"/>
                </a:lnTo>
                <a:lnTo>
                  <a:pt x="2187638" y="63500"/>
                </a:lnTo>
                <a:close/>
              </a:path>
              <a:path w="4025900" h="1320800">
                <a:moveTo>
                  <a:pt x="2766047" y="63500"/>
                </a:moveTo>
                <a:lnTo>
                  <a:pt x="2726550" y="63500"/>
                </a:lnTo>
                <a:lnTo>
                  <a:pt x="2718104" y="50800"/>
                </a:lnTo>
                <a:lnTo>
                  <a:pt x="2758313" y="50800"/>
                </a:lnTo>
                <a:lnTo>
                  <a:pt x="2766047" y="63500"/>
                </a:lnTo>
                <a:close/>
              </a:path>
              <a:path w="4025900" h="1320800">
                <a:moveTo>
                  <a:pt x="2829826" y="63500"/>
                </a:moveTo>
                <a:lnTo>
                  <a:pt x="2787853" y="63500"/>
                </a:lnTo>
                <a:lnTo>
                  <a:pt x="2796349" y="50800"/>
                </a:lnTo>
                <a:lnTo>
                  <a:pt x="2838996" y="50800"/>
                </a:lnTo>
                <a:lnTo>
                  <a:pt x="2829826" y="63500"/>
                </a:lnTo>
                <a:close/>
              </a:path>
              <a:path w="4025900" h="1320800">
                <a:moveTo>
                  <a:pt x="2838843" y="63500"/>
                </a:moveTo>
                <a:lnTo>
                  <a:pt x="2838996" y="50800"/>
                </a:lnTo>
                <a:lnTo>
                  <a:pt x="2848229" y="50800"/>
                </a:lnTo>
                <a:lnTo>
                  <a:pt x="2838843" y="63500"/>
                </a:lnTo>
                <a:close/>
              </a:path>
              <a:path w="4025900" h="1320800">
                <a:moveTo>
                  <a:pt x="3455035" y="63500"/>
                </a:moveTo>
                <a:lnTo>
                  <a:pt x="3406089" y="63500"/>
                </a:lnTo>
                <a:lnTo>
                  <a:pt x="3391141" y="50800"/>
                </a:lnTo>
                <a:lnTo>
                  <a:pt x="3441471" y="50800"/>
                </a:lnTo>
                <a:lnTo>
                  <a:pt x="3455035" y="63500"/>
                </a:lnTo>
                <a:close/>
              </a:path>
              <a:path w="4025900" h="1320800">
                <a:moveTo>
                  <a:pt x="1533867" y="76200"/>
                </a:moveTo>
                <a:lnTo>
                  <a:pt x="1457972" y="76200"/>
                </a:lnTo>
                <a:lnTo>
                  <a:pt x="1471752" y="63500"/>
                </a:lnTo>
                <a:lnTo>
                  <a:pt x="1548955" y="63500"/>
                </a:lnTo>
                <a:lnTo>
                  <a:pt x="1533867" y="76200"/>
                </a:lnTo>
                <a:close/>
              </a:path>
              <a:path w="4025900" h="1320800">
                <a:moveTo>
                  <a:pt x="2042172" y="76200"/>
                </a:moveTo>
                <a:lnTo>
                  <a:pt x="1956485" y="76200"/>
                </a:lnTo>
                <a:lnTo>
                  <a:pt x="1934781" y="63500"/>
                </a:lnTo>
                <a:lnTo>
                  <a:pt x="2022652" y="63500"/>
                </a:lnTo>
                <a:lnTo>
                  <a:pt x="2042172" y="76200"/>
                </a:lnTo>
                <a:close/>
              </a:path>
              <a:path w="4025900" h="1320800">
                <a:moveTo>
                  <a:pt x="2159038" y="76200"/>
                </a:moveTo>
                <a:lnTo>
                  <a:pt x="2115591" y="76200"/>
                </a:lnTo>
                <a:lnTo>
                  <a:pt x="2123846" y="63500"/>
                </a:lnTo>
                <a:lnTo>
                  <a:pt x="2168461" y="63500"/>
                </a:lnTo>
                <a:lnTo>
                  <a:pt x="2159038" y="76200"/>
                </a:lnTo>
                <a:close/>
              </a:path>
              <a:path w="4025900" h="1320800">
                <a:moveTo>
                  <a:pt x="2804045" y="76200"/>
                </a:moveTo>
                <a:lnTo>
                  <a:pt x="2749994" y="76200"/>
                </a:lnTo>
                <a:lnTo>
                  <a:pt x="2742222" y="63500"/>
                </a:lnTo>
                <a:lnTo>
                  <a:pt x="2812580" y="63500"/>
                </a:lnTo>
                <a:lnTo>
                  <a:pt x="2804045" y="76200"/>
                </a:lnTo>
                <a:close/>
              </a:path>
              <a:path w="4025900" h="1320800">
                <a:moveTo>
                  <a:pt x="3480384" y="76200"/>
                </a:moveTo>
                <a:lnTo>
                  <a:pt x="3433851" y="76200"/>
                </a:lnTo>
                <a:lnTo>
                  <a:pt x="3419995" y="63500"/>
                </a:lnTo>
                <a:lnTo>
                  <a:pt x="3468014" y="63500"/>
                </a:lnTo>
                <a:lnTo>
                  <a:pt x="3480384" y="76200"/>
                </a:lnTo>
                <a:close/>
              </a:path>
              <a:path w="4025900" h="1320800">
                <a:moveTo>
                  <a:pt x="1477060" y="88900"/>
                </a:moveTo>
                <a:lnTo>
                  <a:pt x="1418640" y="88900"/>
                </a:lnTo>
                <a:lnTo>
                  <a:pt x="1431417" y="76200"/>
                </a:lnTo>
                <a:lnTo>
                  <a:pt x="1490980" y="76200"/>
                </a:lnTo>
                <a:lnTo>
                  <a:pt x="1477060" y="88900"/>
                </a:lnTo>
                <a:close/>
              </a:path>
              <a:path w="4025900" h="1320800">
                <a:moveTo>
                  <a:pt x="2079104" y="88900"/>
                </a:moveTo>
                <a:lnTo>
                  <a:pt x="2017344" y="88900"/>
                </a:lnTo>
                <a:lnTo>
                  <a:pt x="1997430" y="76200"/>
                </a:lnTo>
                <a:lnTo>
                  <a:pt x="2061006" y="76200"/>
                </a:lnTo>
                <a:lnTo>
                  <a:pt x="2079104" y="88900"/>
                </a:lnTo>
                <a:close/>
              </a:path>
              <a:path w="4025900" h="1320800">
                <a:moveTo>
                  <a:pt x="2133600" y="88900"/>
                </a:moveTo>
                <a:lnTo>
                  <a:pt x="2100199" y="88900"/>
                </a:lnTo>
                <a:lnTo>
                  <a:pt x="2107704" y="76200"/>
                </a:lnTo>
                <a:lnTo>
                  <a:pt x="2141969" y="76200"/>
                </a:lnTo>
                <a:lnTo>
                  <a:pt x="2133600" y="88900"/>
                </a:lnTo>
                <a:close/>
              </a:path>
              <a:path w="4025900" h="1320800">
                <a:moveTo>
                  <a:pt x="2775737" y="88900"/>
                </a:moveTo>
                <a:lnTo>
                  <a:pt x="2764231" y="76200"/>
                </a:lnTo>
                <a:lnTo>
                  <a:pt x="2788170" y="76200"/>
                </a:lnTo>
                <a:lnTo>
                  <a:pt x="2775737" y="88900"/>
                </a:lnTo>
                <a:close/>
              </a:path>
              <a:path w="4025900" h="1320800">
                <a:moveTo>
                  <a:pt x="3513683" y="101600"/>
                </a:moveTo>
                <a:lnTo>
                  <a:pt x="3482124" y="101600"/>
                </a:lnTo>
                <a:lnTo>
                  <a:pt x="3470694" y="88900"/>
                </a:lnTo>
                <a:lnTo>
                  <a:pt x="3459251" y="88900"/>
                </a:lnTo>
                <a:lnTo>
                  <a:pt x="3446564" y="76200"/>
                </a:lnTo>
                <a:lnTo>
                  <a:pt x="3492131" y="76200"/>
                </a:lnTo>
                <a:lnTo>
                  <a:pt x="3503244" y="88900"/>
                </a:lnTo>
                <a:lnTo>
                  <a:pt x="3513683" y="101600"/>
                </a:lnTo>
                <a:close/>
              </a:path>
              <a:path w="4025900" h="1320800">
                <a:moveTo>
                  <a:pt x="1437830" y="101600"/>
                </a:moveTo>
                <a:lnTo>
                  <a:pt x="1382509" y="101600"/>
                </a:lnTo>
                <a:lnTo>
                  <a:pt x="1394180" y="88900"/>
                </a:lnTo>
                <a:lnTo>
                  <a:pt x="1450746" y="88900"/>
                </a:lnTo>
                <a:lnTo>
                  <a:pt x="1437830" y="101600"/>
                </a:lnTo>
                <a:close/>
              </a:path>
              <a:path w="4025900" h="1320800">
                <a:moveTo>
                  <a:pt x="2086508" y="101600"/>
                </a:moveTo>
                <a:lnTo>
                  <a:pt x="2054644" y="101600"/>
                </a:lnTo>
                <a:lnTo>
                  <a:pt x="2036076" y="88900"/>
                </a:lnTo>
                <a:lnTo>
                  <a:pt x="2093074" y="88900"/>
                </a:lnTo>
                <a:lnTo>
                  <a:pt x="2086508" y="101600"/>
                </a:lnTo>
                <a:close/>
              </a:path>
              <a:path w="4025900" h="1320800">
                <a:moveTo>
                  <a:pt x="2086508" y="101600"/>
                </a:moveTo>
                <a:lnTo>
                  <a:pt x="2093074" y="88900"/>
                </a:lnTo>
                <a:lnTo>
                  <a:pt x="2096465" y="88900"/>
                </a:lnTo>
                <a:lnTo>
                  <a:pt x="2086508" y="101600"/>
                </a:lnTo>
                <a:close/>
              </a:path>
              <a:path w="4025900" h="1320800">
                <a:moveTo>
                  <a:pt x="2111565" y="101600"/>
                </a:moveTo>
                <a:lnTo>
                  <a:pt x="2086508" y="101600"/>
                </a:lnTo>
                <a:lnTo>
                  <a:pt x="2096465" y="88900"/>
                </a:lnTo>
                <a:lnTo>
                  <a:pt x="2118791" y="88900"/>
                </a:lnTo>
                <a:lnTo>
                  <a:pt x="2111565" y="101600"/>
                </a:lnTo>
                <a:close/>
              </a:path>
              <a:path w="4025900" h="1320800">
                <a:moveTo>
                  <a:pt x="1401813" y="114300"/>
                </a:moveTo>
                <a:lnTo>
                  <a:pt x="1360335" y="114300"/>
                </a:lnTo>
                <a:lnTo>
                  <a:pt x="1371219" y="101600"/>
                </a:lnTo>
                <a:lnTo>
                  <a:pt x="1413649" y="101600"/>
                </a:lnTo>
                <a:lnTo>
                  <a:pt x="1401813" y="114300"/>
                </a:lnTo>
                <a:close/>
              </a:path>
              <a:path w="4025900" h="1320800">
                <a:moveTo>
                  <a:pt x="2094395" y="114300"/>
                </a:moveTo>
                <a:lnTo>
                  <a:pt x="2080641" y="114300"/>
                </a:lnTo>
                <a:lnTo>
                  <a:pt x="2071992" y="101600"/>
                </a:lnTo>
                <a:lnTo>
                  <a:pt x="2105317" y="101600"/>
                </a:lnTo>
                <a:lnTo>
                  <a:pt x="2094395" y="114300"/>
                </a:lnTo>
                <a:close/>
              </a:path>
              <a:path w="4025900" h="1320800">
                <a:moveTo>
                  <a:pt x="3532517" y="114300"/>
                </a:moveTo>
                <a:lnTo>
                  <a:pt x="3502304" y="114300"/>
                </a:lnTo>
                <a:lnTo>
                  <a:pt x="3492220" y="101600"/>
                </a:lnTo>
                <a:lnTo>
                  <a:pt x="3523449" y="101600"/>
                </a:lnTo>
                <a:lnTo>
                  <a:pt x="3532517" y="114300"/>
                </a:lnTo>
                <a:close/>
              </a:path>
              <a:path w="4025900" h="1320800">
                <a:moveTo>
                  <a:pt x="1181404" y="127000"/>
                </a:moveTo>
                <a:lnTo>
                  <a:pt x="806450" y="127000"/>
                </a:lnTo>
                <a:lnTo>
                  <a:pt x="821321" y="114300"/>
                </a:lnTo>
                <a:lnTo>
                  <a:pt x="1161503" y="114300"/>
                </a:lnTo>
                <a:lnTo>
                  <a:pt x="1181404" y="127000"/>
                </a:lnTo>
                <a:close/>
              </a:path>
              <a:path w="4025900" h="1320800">
                <a:moveTo>
                  <a:pt x="1379728" y="127000"/>
                </a:moveTo>
                <a:lnTo>
                  <a:pt x="1339773" y="127000"/>
                </a:lnTo>
                <a:lnTo>
                  <a:pt x="1349844" y="114300"/>
                </a:lnTo>
                <a:lnTo>
                  <a:pt x="1390789" y="114300"/>
                </a:lnTo>
                <a:lnTo>
                  <a:pt x="1379728" y="127000"/>
                </a:lnTo>
                <a:close/>
              </a:path>
              <a:path w="4025900" h="1320800">
                <a:moveTo>
                  <a:pt x="3544735" y="127000"/>
                </a:moveTo>
                <a:lnTo>
                  <a:pt x="3519639" y="127000"/>
                </a:lnTo>
                <a:lnTo>
                  <a:pt x="3510965" y="114300"/>
                </a:lnTo>
                <a:lnTo>
                  <a:pt x="3540798" y="114300"/>
                </a:lnTo>
                <a:lnTo>
                  <a:pt x="3544735" y="127000"/>
                </a:lnTo>
                <a:close/>
              </a:path>
              <a:path w="4025900" h="1320800">
                <a:moveTo>
                  <a:pt x="868502" y="139700"/>
                </a:moveTo>
                <a:lnTo>
                  <a:pt x="734466" y="139700"/>
                </a:lnTo>
                <a:lnTo>
                  <a:pt x="748525" y="127000"/>
                </a:lnTo>
                <a:lnTo>
                  <a:pt x="883843" y="127000"/>
                </a:lnTo>
                <a:lnTo>
                  <a:pt x="868502" y="139700"/>
                </a:lnTo>
                <a:close/>
              </a:path>
              <a:path w="4025900" h="1320800">
                <a:moveTo>
                  <a:pt x="1258150" y="139700"/>
                </a:moveTo>
                <a:lnTo>
                  <a:pt x="1119251" y="139700"/>
                </a:lnTo>
                <a:lnTo>
                  <a:pt x="1098727" y="127000"/>
                </a:lnTo>
                <a:lnTo>
                  <a:pt x="1239418" y="127000"/>
                </a:lnTo>
                <a:lnTo>
                  <a:pt x="1258150" y="139700"/>
                </a:lnTo>
                <a:close/>
              </a:path>
              <a:path w="4025900" h="1320800">
                <a:moveTo>
                  <a:pt x="1359293" y="139700"/>
                </a:moveTo>
                <a:lnTo>
                  <a:pt x="1320914" y="139700"/>
                </a:lnTo>
                <a:lnTo>
                  <a:pt x="1330134" y="127000"/>
                </a:lnTo>
                <a:lnTo>
                  <a:pt x="1369529" y="127000"/>
                </a:lnTo>
                <a:lnTo>
                  <a:pt x="1359293" y="139700"/>
                </a:lnTo>
                <a:close/>
              </a:path>
              <a:path w="4025900" h="1320800">
                <a:moveTo>
                  <a:pt x="3555238" y="139700"/>
                </a:moveTo>
                <a:lnTo>
                  <a:pt x="3530587" y="139700"/>
                </a:lnTo>
                <a:lnTo>
                  <a:pt x="3526891" y="127000"/>
                </a:lnTo>
                <a:lnTo>
                  <a:pt x="3551936" y="127000"/>
                </a:lnTo>
                <a:lnTo>
                  <a:pt x="3555238" y="139700"/>
                </a:lnTo>
                <a:close/>
              </a:path>
              <a:path w="4025900" h="1320800">
                <a:moveTo>
                  <a:pt x="766000" y="152400"/>
                </a:moveTo>
                <a:lnTo>
                  <a:pt x="680059" y="152400"/>
                </a:lnTo>
                <a:lnTo>
                  <a:pt x="693381" y="139700"/>
                </a:lnTo>
                <a:lnTo>
                  <a:pt x="780288" y="139700"/>
                </a:lnTo>
                <a:lnTo>
                  <a:pt x="766000" y="152400"/>
                </a:lnTo>
                <a:close/>
              </a:path>
              <a:path w="4025900" h="1320800">
                <a:moveTo>
                  <a:pt x="1303985" y="152400"/>
                </a:moveTo>
                <a:lnTo>
                  <a:pt x="1217218" y="152400"/>
                </a:lnTo>
                <a:lnTo>
                  <a:pt x="1198029" y="139700"/>
                </a:lnTo>
                <a:lnTo>
                  <a:pt x="1294650" y="139700"/>
                </a:lnTo>
                <a:lnTo>
                  <a:pt x="1306616" y="148308"/>
                </a:lnTo>
                <a:lnTo>
                  <a:pt x="1303985" y="152400"/>
                </a:lnTo>
                <a:close/>
              </a:path>
              <a:path w="4025900" h="1320800">
                <a:moveTo>
                  <a:pt x="1331899" y="152400"/>
                </a:moveTo>
                <a:lnTo>
                  <a:pt x="1312303" y="152400"/>
                </a:lnTo>
                <a:lnTo>
                  <a:pt x="1306616" y="148308"/>
                </a:lnTo>
                <a:lnTo>
                  <a:pt x="1312151" y="139700"/>
                </a:lnTo>
                <a:lnTo>
                  <a:pt x="1340840" y="139700"/>
                </a:lnTo>
                <a:lnTo>
                  <a:pt x="1331899" y="152400"/>
                </a:lnTo>
                <a:close/>
              </a:path>
              <a:path w="4025900" h="1320800">
                <a:moveTo>
                  <a:pt x="3563924" y="152400"/>
                </a:moveTo>
                <a:lnTo>
                  <a:pt x="3539883" y="152400"/>
                </a:lnTo>
                <a:lnTo>
                  <a:pt x="3536772" y="139700"/>
                </a:lnTo>
                <a:lnTo>
                  <a:pt x="3561245" y="139700"/>
                </a:lnTo>
                <a:lnTo>
                  <a:pt x="3563924" y="152400"/>
                </a:lnTo>
                <a:close/>
              </a:path>
              <a:path w="4025900" h="1320800">
                <a:moveTo>
                  <a:pt x="1312303" y="152400"/>
                </a:moveTo>
                <a:lnTo>
                  <a:pt x="1303985" y="152400"/>
                </a:lnTo>
                <a:lnTo>
                  <a:pt x="1306616" y="148308"/>
                </a:lnTo>
                <a:lnTo>
                  <a:pt x="1312303" y="152400"/>
                </a:lnTo>
                <a:close/>
              </a:path>
              <a:path w="4025900" h="1320800">
                <a:moveTo>
                  <a:pt x="697814" y="165100"/>
                </a:moveTo>
                <a:lnTo>
                  <a:pt x="628815" y="165100"/>
                </a:lnTo>
                <a:lnTo>
                  <a:pt x="641311" y="152400"/>
                </a:lnTo>
                <a:lnTo>
                  <a:pt x="711200" y="152400"/>
                </a:lnTo>
                <a:lnTo>
                  <a:pt x="697814" y="165100"/>
                </a:lnTo>
                <a:close/>
              </a:path>
              <a:path w="4025900" h="1320800">
                <a:moveTo>
                  <a:pt x="1312240" y="165100"/>
                </a:moveTo>
                <a:lnTo>
                  <a:pt x="1290231" y="165100"/>
                </a:lnTo>
                <a:lnTo>
                  <a:pt x="1272311" y="152400"/>
                </a:lnTo>
                <a:lnTo>
                  <a:pt x="1323962" y="152400"/>
                </a:lnTo>
                <a:lnTo>
                  <a:pt x="1312240" y="165100"/>
                </a:lnTo>
                <a:close/>
              </a:path>
              <a:path w="4025900" h="1320800">
                <a:moveTo>
                  <a:pt x="3568661" y="165100"/>
                </a:moveTo>
                <a:lnTo>
                  <a:pt x="3547402" y="165100"/>
                </a:lnTo>
                <a:lnTo>
                  <a:pt x="3544900" y="152400"/>
                </a:lnTo>
                <a:lnTo>
                  <a:pt x="3563112" y="152400"/>
                </a:lnTo>
                <a:lnTo>
                  <a:pt x="3567825" y="160375"/>
                </a:lnTo>
                <a:lnTo>
                  <a:pt x="3568661" y="165100"/>
                </a:lnTo>
                <a:close/>
              </a:path>
              <a:path w="4025900" h="1320800">
                <a:moveTo>
                  <a:pt x="3567825" y="160375"/>
                </a:moveTo>
                <a:lnTo>
                  <a:pt x="3563112" y="152400"/>
                </a:lnTo>
                <a:lnTo>
                  <a:pt x="3566841" y="154817"/>
                </a:lnTo>
                <a:lnTo>
                  <a:pt x="3567825" y="160375"/>
                </a:lnTo>
                <a:close/>
              </a:path>
              <a:path w="4025900" h="1320800">
                <a:moveTo>
                  <a:pt x="3566841" y="154817"/>
                </a:moveTo>
                <a:lnTo>
                  <a:pt x="3563112" y="152400"/>
                </a:lnTo>
                <a:lnTo>
                  <a:pt x="3566414" y="152400"/>
                </a:lnTo>
                <a:lnTo>
                  <a:pt x="3566841" y="154817"/>
                </a:lnTo>
                <a:close/>
              </a:path>
              <a:path w="4025900" h="1320800">
                <a:moveTo>
                  <a:pt x="3582708" y="165100"/>
                </a:moveTo>
                <a:lnTo>
                  <a:pt x="3570617" y="165100"/>
                </a:lnTo>
                <a:lnTo>
                  <a:pt x="3567825" y="160375"/>
                </a:lnTo>
                <a:lnTo>
                  <a:pt x="3566841" y="154817"/>
                </a:lnTo>
                <a:lnTo>
                  <a:pt x="3582708" y="165100"/>
                </a:lnTo>
                <a:close/>
              </a:path>
              <a:path w="4025900" h="1320800">
                <a:moveTo>
                  <a:pt x="659193" y="177800"/>
                </a:moveTo>
                <a:lnTo>
                  <a:pt x="592620" y="177800"/>
                </a:lnTo>
                <a:lnTo>
                  <a:pt x="604456" y="165100"/>
                </a:lnTo>
                <a:lnTo>
                  <a:pt x="671995" y="165100"/>
                </a:lnTo>
                <a:lnTo>
                  <a:pt x="659193" y="177800"/>
                </a:lnTo>
                <a:close/>
              </a:path>
              <a:path w="4025900" h="1320800">
                <a:moveTo>
                  <a:pt x="3657892" y="177800"/>
                </a:moveTo>
                <a:lnTo>
                  <a:pt x="3555238" y="177800"/>
                </a:lnTo>
                <a:lnTo>
                  <a:pt x="3551237" y="165100"/>
                </a:lnTo>
                <a:lnTo>
                  <a:pt x="3639667" y="165100"/>
                </a:lnTo>
                <a:lnTo>
                  <a:pt x="3657892" y="177800"/>
                </a:lnTo>
                <a:close/>
              </a:path>
              <a:path w="4025900" h="1320800">
                <a:moveTo>
                  <a:pt x="610692" y="190500"/>
                </a:moveTo>
                <a:lnTo>
                  <a:pt x="558507" y="190500"/>
                </a:lnTo>
                <a:lnTo>
                  <a:pt x="569645" y="177800"/>
                </a:lnTo>
                <a:lnTo>
                  <a:pt x="622617" y="177800"/>
                </a:lnTo>
                <a:lnTo>
                  <a:pt x="610692" y="190500"/>
                </a:lnTo>
                <a:close/>
              </a:path>
              <a:path w="4025900" h="1320800">
                <a:moveTo>
                  <a:pt x="3710012" y="190500"/>
                </a:moveTo>
                <a:lnTo>
                  <a:pt x="3617709" y="190500"/>
                </a:lnTo>
                <a:lnTo>
                  <a:pt x="3598913" y="177800"/>
                </a:lnTo>
                <a:lnTo>
                  <a:pt x="3693071" y="177800"/>
                </a:lnTo>
                <a:lnTo>
                  <a:pt x="3710012" y="190500"/>
                </a:lnTo>
                <a:close/>
              </a:path>
              <a:path w="4025900" h="1320800">
                <a:moveTo>
                  <a:pt x="576732" y="203200"/>
                </a:moveTo>
                <a:lnTo>
                  <a:pt x="526592" y="203200"/>
                </a:lnTo>
                <a:lnTo>
                  <a:pt x="536981" y="190500"/>
                </a:lnTo>
                <a:lnTo>
                  <a:pt x="587959" y="190500"/>
                </a:lnTo>
                <a:lnTo>
                  <a:pt x="576732" y="203200"/>
                </a:lnTo>
                <a:close/>
              </a:path>
              <a:path w="4025900" h="1320800">
                <a:moveTo>
                  <a:pt x="3742461" y="203200"/>
                </a:moveTo>
                <a:lnTo>
                  <a:pt x="3671163" y="203200"/>
                </a:lnTo>
                <a:lnTo>
                  <a:pt x="3653548" y="190500"/>
                </a:lnTo>
                <a:lnTo>
                  <a:pt x="3726484" y="190500"/>
                </a:lnTo>
                <a:lnTo>
                  <a:pt x="3742461" y="203200"/>
                </a:lnTo>
                <a:close/>
              </a:path>
              <a:path w="4025900" h="1320800">
                <a:moveTo>
                  <a:pt x="544982" y="215900"/>
                </a:moveTo>
                <a:lnTo>
                  <a:pt x="506603" y="215900"/>
                </a:lnTo>
                <a:lnTo>
                  <a:pt x="516470" y="203200"/>
                </a:lnTo>
                <a:lnTo>
                  <a:pt x="555459" y="203200"/>
                </a:lnTo>
                <a:lnTo>
                  <a:pt x="544982" y="215900"/>
                </a:lnTo>
                <a:close/>
              </a:path>
              <a:path w="4025900" h="1320800">
                <a:moveTo>
                  <a:pt x="3772928" y="215900"/>
                </a:moveTo>
                <a:lnTo>
                  <a:pt x="3720655" y="215900"/>
                </a:lnTo>
                <a:lnTo>
                  <a:pt x="3704412" y="203200"/>
                </a:lnTo>
                <a:lnTo>
                  <a:pt x="3757955" y="203200"/>
                </a:lnTo>
                <a:lnTo>
                  <a:pt x="3772928" y="215900"/>
                </a:lnTo>
                <a:close/>
              </a:path>
              <a:path w="4025900" h="1320800">
                <a:moveTo>
                  <a:pt x="525106" y="228600"/>
                </a:moveTo>
                <a:lnTo>
                  <a:pt x="487692" y="228600"/>
                </a:lnTo>
                <a:lnTo>
                  <a:pt x="497014" y="215900"/>
                </a:lnTo>
                <a:lnTo>
                  <a:pt x="535076" y="215900"/>
                </a:lnTo>
                <a:lnTo>
                  <a:pt x="525106" y="228600"/>
                </a:lnTo>
                <a:close/>
              </a:path>
              <a:path w="4025900" h="1320800">
                <a:moveTo>
                  <a:pt x="3801262" y="228600"/>
                </a:moveTo>
                <a:lnTo>
                  <a:pt x="3751211" y="228600"/>
                </a:lnTo>
                <a:lnTo>
                  <a:pt x="3735959" y="215900"/>
                </a:lnTo>
                <a:lnTo>
                  <a:pt x="3787368" y="215900"/>
                </a:lnTo>
                <a:lnTo>
                  <a:pt x="3801262" y="228600"/>
                </a:lnTo>
                <a:close/>
              </a:path>
              <a:path w="4025900" h="1320800">
                <a:moveTo>
                  <a:pt x="497357" y="241300"/>
                </a:moveTo>
                <a:lnTo>
                  <a:pt x="461403" y="241300"/>
                </a:lnTo>
                <a:lnTo>
                  <a:pt x="469874" y="228600"/>
                </a:lnTo>
                <a:lnTo>
                  <a:pt x="506501" y="228600"/>
                </a:lnTo>
                <a:lnTo>
                  <a:pt x="497357" y="241300"/>
                </a:lnTo>
                <a:close/>
              </a:path>
              <a:path w="4025900" h="1320800">
                <a:moveTo>
                  <a:pt x="3827322" y="241300"/>
                </a:moveTo>
                <a:lnTo>
                  <a:pt x="3793007" y="241300"/>
                </a:lnTo>
                <a:lnTo>
                  <a:pt x="3779380" y="228600"/>
                </a:lnTo>
                <a:lnTo>
                  <a:pt x="3814584" y="228600"/>
                </a:lnTo>
                <a:lnTo>
                  <a:pt x="3827322" y="241300"/>
                </a:lnTo>
                <a:close/>
              </a:path>
              <a:path w="4025900" h="1320800">
                <a:moveTo>
                  <a:pt x="480288" y="254000"/>
                </a:moveTo>
                <a:lnTo>
                  <a:pt x="445338" y="254000"/>
                </a:lnTo>
                <a:lnTo>
                  <a:pt x="453224" y="241300"/>
                </a:lnTo>
                <a:lnTo>
                  <a:pt x="488861" y="241300"/>
                </a:lnTo>
                <a:lnTo>
                  <a:pt x="480288" y="254000"/>
                </a:lnTo>
                <a:close/>
              </a:path>
              <a:path w="4025900" h="1320800">
                <a:moveTo>
                  <a:pt x="3805783" y="254000"/>
                </a:moveTo>
                <a:lnTo>
                  <a:pt x="3792740" y="241300"/>
                </a:lnTo>
                <a:lnTo>
                  <a:pt x="3805504" y="241300"/>
                </a:lnTo>
                <a:lnTo>
                  <a:pt x="3805783" y="254000"/>
                </a:lnTo>
                <a:close/>
              </a:path>
              <a:path w="4025900" h="1320800">
                <a:moveTo>
                  <a:pt x="3861866" y="266700"/>
                </a:moveTo>
                <a:lnTo>
                  <a:pt x="3829494" y="266700"/>
                </a:lnTo>
                <a:lnTo>
                  <a:pt x="3817658" y="254000"/>
                </a:lnTo>
                <a:lnTo>
                  <a:pt x="3817950" y="254000"/>
                </a:lnTo>
                <a:lnTo>
                  <a:pt x="3805504" y="241300"/>
                </a:lnTo>
                <a:lnTo>
                  <a:pt x="3839464" y="241300"/>
                </a:lnTo>
                <a:lnTo>
                  <a:pt x="3850982" y="254000"/>
                </a:lnTo>
                <a:lnTo>
                  <a:pt x="3861866" y="266700"/>
                </a:lnTo>
                <a:close/>
              </a:path>
              <a:path w="4025900" h="1320800">
                <a:moveTo>
                  <a:pt x="464400" y="266700"/>
                </a:moveTo>
                <a:lnTo>
                  <a:pt x="430479" y="266700"/>
                </a:lnTo>
                <a:lnTo>
                  <a:pt x="437756" y="254000"/>
                </a:lnTo>
                <a:lnTo>
                  <a:pt x="472389" y="254000"/>
                </a:lnTo>
                <a:lnTo>
                  <a:pt x="464400" y="266700"/>
                </a:lnTo>
                <a:close/>
              </a:path>
              <a:path w="4025900" h="1320800">
                <a:moveTo>
                  <a:pt x="442887" y="279400"/>
                </a:moveTo>
                <a:lnTo>
                  <a:pt x="416877" y="279400"/>
                </a:lnTo>
                <a:lnTo>
                  <a:pt x="423519" y="266700"/>
                </a:lnTo>
                <a:lnTo>
                  <a:pt x="449961" y="266700"/>
                </a:lnTo>
                <a:lnTo>
                  <a:pt x="442887" y="279400"/>
                </a:lnTo>
                <a:close/>
              </a:path>
              <a:path w="4025900" h="1320800">
                <a:moveTo>
                  <a:pt x="3881640" y="279400"/>
                </a:moveTo>
                <a:lnTo>
                  <a:pt x="3850614" y="279400"/>
                </a:lnTo>
                <a:lnTo>
                  <a:pt x="3840060" y="266700"/>
                </a:lnTo>
                <a:lnTo>
                  <a:pt x="3872090" y="266700"/>
                </a:lnTo>
                <a:lnTo>
                  <a:pt x="3881640" y="279400"/>
                </a:lnTo>
                <a:close/>
              </a:path>
              <a:path w="4025900" h="1320800">
                <a:moveTo>
                  <a:pt x="430149" y="292100"/>
                </a:moveTo>
                <a:lnTo>
                  <a:pt x="404558" y="292100"/>
                </a:lnTo>
                <a:lnTo>
                  <a:pt x="410552" y="279400"/>
                </a:lnTo>
                <a:lnTo>
                  <a:pt x="436575" y="279400"/>
                </a:lnTo>
                <a:lnTo>
                  <a:pt x="430149" y="292100"/>
                </a:lnTo>
                <a:close/>
              </a:path>
              <a:path w="4025900" h="1320800">
                <a:moveTo>
                  <a:pt x="3898582" y="292100"/>
                </a:moveTo>
                <a:lnTo>
                  <a:pt x="3869016" y="292100"/>
                </a:lnTo>
                <a:lnTo>
                  <a:pt x="3859822" y="279400"/>
                </a:lnTo>
                <a:lnTo>
                  <a:pt x="3890492" y="279400"/>
                </a:lnTo>
                <a:lnTo>
                  <a:pt x="3898582" y="292100"/>
                </a:lnTo>
                <a:close/>
              </a:path>
              <a:path w="4025900" h="1320800">
                <a:moveTo>
                  <a:pt x="418731" y="304800"/>
                </a:moveTo>
                <a:lnTo>
                  <a:pt x="393585" y="304800"/>
                </a:lnTo>
                <a:lnTo>
                  <a:pt x="398907" y="292100"/>
                </a:lnTo>
                <a:lnTo>
                  <a:pt x="424497" y="292100"/>
                </a:lnTo>
                <a:lnTo>
                  <a:pt x="418731" y="304800"/>
                </a:lnTo>
                <a:close/>
              </a:path>
              <a:path w="4025900" h="1320800">
                <a:moveTo>
                  <a:pt x="3877144" y="304800"/>
                </a:moveTo>
                <a:lnTo>
                  <a:pt x="3868648" y="292100"/>
                </a:lnTo>
                <a:lnTo>
                  <a:pt x="3876776" y="292100"/>
                </a:lnTo>
                <a:lnTo>
                  <a:pt x="3877144" y="304800"/>
                </a:lnTo>
                <a:close/>
              </a:path>
              <a:path w="4025900" h="1320800">
                <a:moveTo>
                  <a:pt x="3906037" y="304800"/>
                </a:moveTo>
                <a:lnTo>
                  <a:pt x="3884549" y="304800"/>
                </a:lnTo>
                <a:lnTo>
                  <a:pt x="3876776" y="292100"/>
                </a:lnTo>
                <a:lnTo>
                  <a:pt x="3902430" y="292100"/>
                </a:lnTo>
                <a:lnTo>
                  <a:pt x="3906037" y="304800"/>
                </a:lnTo>
                <a:close/>
              </a:path>
              <a:path w="4025900" h="1320800">
                <a:moveTo>
                  <a:pt x="408660" y="317500"/>
                </a:moveTo>
                <a:lnTo>
                  <a:pt x="384009" y="317500"/>
                </a:lnTo>
                <a:lnTo>
                  <a:pt x="388620" y="304800"/>
                </a:lnTo>
                <a:lnTo>
                  <a:pt x="413740" y="304800"/>
                </a:lnTo>
                <a:lnTo>
                  <a:pt x="408660" y="317500"/>
                </a:lnTo>
                <a:close/>
              </a:path>
              <a:path w="4025900" h="1320800">
                <a:moveTo>
                  <a:pt x="3912679" y="317500"/>
                </a:moveTo>
                <a:lnTo>
                  <a:pt x="3891102" y="317500"/>
                </a:lnTo>
                <a:lnTo>
                  <a:pt x="3887685" y="304800"/>
                </a:lnTo>
                <a:lnTo>
                  <a:pt x="3909453" y="304800"/>
                </a:lnTo>
                <a:lnTo>
                  <a:pt x="3912679" y="317500"/>
                </a:lnTo>
                <a:close/>
              </a:path>
              <a:path w="4025900" h="1320800">
                <a:moveTo>
                  <a:pt x="392696" y="342900"/>
                </a:moveTo>
                <a:lnTo>
                  <a:pt x="372363" y="342900"/>
                </a:lnTo>
                <a:lnTo>
                  <a:pt x="375869" y="330200"/>
                </a:lnTo>
                <a:lnTo>
                  <a:pt x="379755" y="317500"/>
                </a:lnTo>
                <a:lnTo>
                  <a:pt x="404368" y="317500"/>
                </a:lnTo>
                <a:lnTo>
                  <a:pt x="399973" y="330200"/>
                </a:lnTo>
                <a:lnTo>
                  <a:pt x="396367" y="330200"/>
                </a:lnTo>
                <a:lnTo>
                  <a:pt x="392696" y="342900"/>
                </a:lnTo>
                <a:close/>
              </a:path>
              <a:path w="4025900" h="1320800">
                <a:moveTo>
                  <a:pt x="3921150" y="330200"/>
                </a:moveTo>
                <a:lnTo>
                  <a:pt x="3899649" y="330200"/>
                </a:lnTo>
                <a:lnTo>
                  <a:pt x="3896804" y="317500"/>
                </a:lnTo>
                <a:lnTo>
                  <a:pt x="3918534" y="317500"/>
                </a:lnTo>
                <a:lnTo>
                  <a:pt x="3921150" y="330200"/>
                </a:lnTo>
                <a:close/>
              </a:path>
              <a:path w="4025900" h="1320800">
                <a:moveTo>
                  <a:pt x="3927767" y="342900"/>
                </a:moveTo>
                <a:lnTo>
                  <a:pt x="3906469" y="342900"/>
                </a:lnTo>
                <a:lnTo>
                  <a:pt x="3904221" y="330200"/>
                </a:lnTo>
                <a:lnTo>
                  <a:pt x="3925773" y="330200"/>
                </a:lnTo>
                <a:lnTo>
                  <a:pt x="3927767" y="342900"/>
                </a:lnTo>
                <a:close/>
              </a:path>
              <a:path w="4025900" h="1320800">
                <a:moveTo>
                  <a:pt x="386842" y="355600"/>
                </a:moveTo>
                <a:lnTo>
                  <a:pt x="366509" y="355600"/>
                </a:lnTo>
                <a:lnTo>
                  <a:pt x="369239" y="342900"/>
                </a:lnTo>
                <a:lnTo>
                  <a:pt x="389775" y="342900"/>
                </a:lnTo>
                <a:lnTo>
                  <a:pt x="386842" y="355600"/>
                </a:lnTo>
                <a:close/>
              </a:path>
              <a:path w="4025900" h="1320800">
                <a:moveTo>
                  <a:pt x="3931069" y="355600"/>
                </a:moveTo>
                <a:lnTo>
                  <a:pt x="3911511" y="355600"/>
                </a:lnTo>
                <a:lnTo>
                  <a:pt x="3909885" y="342900"/>
                </a:lnTo>
                <a:lnTo>
                  <a:pt x="3929532" y="342900"/>
                </a:lnTo>
                <a:lnTo>
                  <a:pt x="3931069" y="355600"/>
                </a:lnTo>
                <a:close/>
              </a:path>
              <a:path w="4025900" h="1320800">
                <a:moveTo>
                  <a:pt x="382435" y="368300"/>
                </a:moveTo>
                <a:lnTo>
                  <a:pt x="362254" y="368300"/>
                </a:lnTo>
                <a:lnTo>
                  <a:pt x="364185" y="355600"/>
                </a:lnTo>
                <a:lnTo>
                  <a:pt x="384619" y="355600"/>
                </a:lnTo>
                <a:lnTo>
                  <a:pt x="382435" y="368300"/>
                </a:lnTo>
                <a:close/>
              </a:path>
              <a:path w="4025900" h="1320800">
                <a:moveTo>
                  <a:pt x="3934320" y="368300"/>
                </a:moveTo>
                <a:lnTo>
                  <a:pt x="3914800" y="368300"/>
                </a:lnTo>
                <a:lnTo>
                  <a:pt x="3913797" y="355600"/>
                </a:lnTo>
                <a:lnTo>
                  <a:pt x="3933469" y="355600"/>
                </a:lnTo>
                <a:lnTo>
                  <a:pt x="3934320" y="368300"/>
                </a:lnTo>
                <a:close/>
              </a:path>
              <a:path w="4025900" h="1320800">
                <a:moveTo>
                  <a:pt x="378015" y="393700"/>
                </a:moveTo>
                <a:lnTo>
                  <a:pt x="359016" y="393700"/>
                </a:lnTo>
                <a:lnTo>
                  <a:pt x="359663" y="381000"/>
                </a:lnTo>
                <a:lnTo>
                  <a:pt x="360756" y="368300"/>
                </a:lnTo>
                <a:lnTo>
                  <a:pt x="380885" y="368300"/>
                </a:lnTo>
                <a:lnTo>
                  <a:pt x="379488" y="381000"/>
                </a:lnTo>
                <a:lnTo>
                  <a:pt x="378625" y="381000"/>
                </a:lnTo>
                <a:lnTo>
                  <a:pt x="378015" y="393700"/>
                </a:lnTo>
                <a:close/>
              </a:path>
              <a:path w="4025900" h="1320800">
                <a:moveTo>
                  <a:pt x="3935298" y="381000"/>
                </a:moveTo>
                <a:lnTo>
                  <a:pt x="3916273" y="381000"/>
                </a:lnTo>
                <a:lnTo>
                  <a:pt x="3915943" y="368300"/>
                </a:lnTo>
                <a:lnTo>
                  <a:pt x="3934929" y="368300"/>
                </a:lnTo>
                <a:lnTo>
                  <a:pt x="3935298" y="381000"/>
                </a:lnTo>
                <a:close/>
              </a:path>
              <a:path w="4025900" h="1320800">
                <a:moveTo>
                  <a:pt x="3935234" y="393700"/>
                </a:moveTo>
                <a:lnTo>
                  <a:pt x="3915740" y="393700"/>
                </a:lnTo>
                <a:lnTo>
                  <a:pt x="3916235" y="381000"/>
                </a:lnTo>
                <a:lnTo>
                  <a:pt x="3935425" y="381000"/>
                </a:lnTo>
                <a:lnTo>
                  <a:pt x="3935234" y="393700"/>
                </a:lnTo>
                <a:close/>
              </a:path>
              <a:path w="4025900" h="1320800">
                <a:moveTo>
                  <a:pt x="377939" y="406400"/>
                </a:moveTo>
                <a:lnTo>
                  <a:pt x="358889" y="406400"/>
                </a:lnTo>
                <a:lnTo>
                  <a:pt x="358787" y="393700"/>
                </a:lnTo>
                <a:lnTo>
                  <a:pt x="377837" y="393700"/>
                </a:lnTo>
                <a:lnTo>
                  <a:pt x="377939" y="406400"/>
                </a:lnTo>
                <a:close/>
              </a:path>
              <a:path w="4025900" h="1320800">
                <a:moveTo>
                  <a:pt x="3933799" y="406400"/>
                </a:moveTo>
                <a:lnTo>
                  <a:pt x="3913936" y="406400"/>
                </a:lnTo>
                <a:lnTo>
                  <a:pt x="3915079" y="393700"/>
                </a:lnTo>
                <a:lnTo>
                  <a:pt x="3934701" y="393700"/>
                </a:lnTo>
                <a:lnTo>
                  <a:pt x="3933799" y="406400"/>
                </a:lnTo>
                <a:close/>
              </a:path>
              <a:path w="4025900" h="1320800">
                <a:moveTo>
                  <a:pt x="379196" y="419100"/>
                </a:moveTo>
                <a:lnTo>
                  <a:pt x="359663" y="419100"/>
                </a:lnTo>
                <a:lnTo>
                  <a:pt x="359181" y="406400"/>
                </a:lnTo>
                <a:lnTo>
                  <a:pt x="378574" y="406400"/>
                </a:lnTo>
                <a:lnTo>
                  <a:pt x="379196" y="419100"/>
                </a:lnTo>
                <a:close/>
              </a:path>
              <a:path w="4025900" h="1320800">
                <a:moveTo>
                  <a:pt x="3929037" y="419100"/>
                </a:moveTo>
                <a:lnTo>
                  <a:pt x="3909047" y="419100"/>
                </a:lnTo>
                <a:lnTo>
                  <a:pt x="3911130" y="406400"/>
                </a:lnTo>
                <a:lnTo>
                  <a:pt x="3930967" y="406400"/>
                </a:lnTo>
                <a:lnTo>
                  <a:pt x="3929037" y="419100"/>
                </a:lnTo>
                <a:close/>
              </a:path>
              <a:path w="4025900" h="1320800">
                <a:moveTo>
                  <a:pt x="381914" y="431800"/>
                </a:moveTo>
                <a:lnTo>
                  <a:pt x="362229" y="431800"/>
                </a:lnTo>
                <a:lnTo>
                  <a:pt x="361188" y="419100"/>
                </a:lnTo>
                <a:lnTo>
                  <a:pt x="380771" y="419100"/>
                </a:lnTo>
                <a:lnTo>
                  <a:pt x="381914" y="431800"/>
                </a:lnTo>
                <a:close/>
              </a:path>
              <a:path w="4025900" h="1320800">
                <a:moveTo>
                  <a:pt x="3924223" y="431800"/>
                </a:moveTo>
                <a:lnTo>
                  <a:pt x="3904348" y="431800"/>
                </a:lnTo>
                <a:lnTo>
                  <a:pt x="3907040" y="419100"/>
                </a:lnTo>
                <a:lnTo>
                  <a:pt x="3926789" y="419100"/>
                </a:lnTo>
                <a:lnTo>
                  <a:pt x="3924223" y="431800"/>
                </a:lnTo>
                <a:close/>
              </a:path>
              <a:path w="4025900" h="1320800">
                <a:moveTo>
                  <a:pt x="375043" y="444500"/>
                </a:moveTo>
                <a:lnTo>
                  <a:pt x="277698" y="444500"/>
                </a:lnTo>
                <a:lnTo>
                  <a:pt x="295529" y="431800"/>
                </a:lnTo>
                <a:lnTo>
                  <a:pt x="384568" y="431800"/>
                </a:lnTo>
                <a:lnTo>
                  <a:pt x="375043" y="444500"/>
                </a:lnTo>
                <a:close/>
              </a:path>
              <a:path w="4025900" h="1320800">
                <a:moveTo>
                  <a:pt x="3918140" y="444500"/>
                </a:moveTo>
                <a:lnTo>
                  <a:pt x="3895178" y="444500"/>
                </a:lnTo>
                <a:lnTo>
                  <a:pt x="3898734" y="431800"/>
                </a:lnTo>
                <a:lnTo>
                  <a:pt x="3921328" y="431800"/>
                </a:lnTo>
                <a:lnTo>
                  <a:pt x="3918140" y="444500"/>
                </a:lnTo>
                <a:close/>
              </a:path>
              <a:path w="4025900" h="1320800">
                <a:moveTo>
                  <a:pt x="333781" y="457200"/>
                </a:moveTo>
                <a:lnTo>
                  <a:pt x="210172" y="457200"/>
                </a:lnTo>
                <a:lnTo>
                  <a:pt x="226441" y="444500"/>
                </a:lnTo>
                <a:lnTo>
                  <a:pt x="352374" y="444500"/>
                </a:lnTo>
                <a:lnTo>
                  <a:pt x="333781" y="457200"/>
                </a:lnTo>
                <a:close/>
              </a:path>
              <a:path w="4025900" h="1320800">
                <a:moveTo>
                  <a:pt x="3910850" y="457200"/>
                </a:moveTo>
                <a:lnTo>
                  <a:pt x="3887660" y="457200"/>
                </a:lnTo>
                <a:lnTo>
                  <a:pt x="3891788" y="444500"/>
                </a:lnTo>
                <a:lnTo>
                  <a:pt x="3914648" y="444500"/>
                </a:lnTo>
                <a:lnTo>
                  <a:pt x="3910850" y="457200"/>
                </a:lnTo>
                <a:close/>
              </a:path>
              <a:path w="4025900" h="1320800">
                <a:moveTo>
                  <a:pt x="246849" y="469900"/>
                </a:moveTo>
                <a:lnTo>
                  <a:pt x="164096" y="469900"/>
                </a:lnTo>
                <a:lnTo>
                  <a:pt x="178981" y="457200"/>
                </a:lnTo>
                <a:lnTo>
                  <a:pt x="263715" y="457200"/>
                </a:lnTo>
                <a:lnTo>
                  <a:pt x="246849" y="469900"/>
                </a:lnTo>
                <a:close/>
              </a:path>
              <a:path w="4025900" h="1320800">
                <a:moveTo>
                  <a:pt x="3920363" y="482600"/>
                </a:moveTo>
                <a:lnTo>
                  <a:pt x="3895966" y="482600"/>
                </a:lnTo>
                <a:lnTo>
                  <a:pt x="3871074" y="469900"/>
                </a:lnTo>
                <a:lnTo>
                  <a:pt x="3883710" y="457200"/>
                </a:lnTo>
                <a:lnTo>
                  <a:pt x="3890949" y="457200"/>
                </a:lnTo>
                <a:lnTo>
                  <a:pt x="3892994" y="469900"/>
                </a:lnTo>
                <a:lnTo>
                  <a:pt x="3913263" y="469900"/>
                </a:lnTo>
                <a:lnTo>
                  <a:pt x="3920363" y="482600"/>
                </a:lnTo>
                <a:close/>
              </a:path>
              <a:path w="4025900" h="1320800">
                <a:moveTo>
                  <a:pt x="3902417" y="469900"/>
                </a:moveTo>
                <a:lnTo>
                  <a:pt x="3892994" y="469900"/>
                </a:lnTo>
                <a:lnTo>
                  <a:pt x="3890949" y="457200"/>
                </a:lnTo>
                <a:lnTo>
                  <a:pt x="3903210" y="467590"/>
                </a:lnTo>
                <a:lnTo>
                  <a:pt x="3902417" y="469900"/>
                </a:lnTo>
                <a:close/>
              </a:path>
              <a:path w="4025900" h="1320800">
                <a:moveTo>
                  <a:pt x="3903210" y="467590"/>
                </a:moveTo>
                <a:lnTo>
                  <a:pt x="3890949" y="457200"/>
                </a:lnTo>
                <a:lnTo>
                  <a:pt x="3906774" y="457200"/>
                </a:lnTo>
                <a:lnTo>
                  <a:pt x="3903210" y="467590"/>
                </a:lnTo>
                <a:close/>
              </a:path>
              <a:path w="4025900" h="1320800">
                <a:moveTo>
                  <a:pt x="3905935" y="469900"/>
                </a:moveTo>
                <a:lnTo>
                  <a:pt x="3902417" y="469900"/>
                </a:lnTo>
                <a:lnTo>
                  <a:pt x="3903210" y="467590"/>
                </a:lnTo>
                <a:lnTo>
                  <a:pt x="3905935" y="469900"/>
                </a:lnTo>
                <a:close/>
              </a:path>
              <a:path w="4025900" h="1320800">
                <a:moveTo>
                  <a:pt x="184556" y="482600"/>
                </a:moveTo>
                <a:lnTo>
                  <a:pt x="135851" y="482600"/>
                </a:lnTo>
                <a:lnTo>
                  <a:pt x="149720" y="469900"/>
                </a:lnTo>
                <a:lnTo>
                  <a:pt x="199682" y="469900"/>
                </a:lnTo>
                <a:lnTo>
                  <a:pt x="184556" y="482600"/>
                </a:lnTo>
                <a:close/>
              </a:path>
              <a:path w="4025900" h="1320800">
                <a:moveTo>
                  <a:pt x="156311" y="495300"/>
                </a:moveTo>
                <a:lnTo>
                  <a:pt x="109778" y="495300"/>
                </a:lnTo>
                <a:lnTo>
                  <a:pt x="122542" y="482600"/>
                </a:lnTo>
                <a:lnTo>
                  <a:pt x="170434" y="482600"/>
                </a:lnTo>
                <a:lnTo>
                  <a:pt x="156311" y="495300"/>
                </a:lnTo>
                <a:close/>
              </a:path>
              <a:path w="4025900" h="1320800">
                <a:moveTo>
                  <a:pt x="3940441" y="495300"/>
                </a:moveTo>
                <a:lnTo>
                  <a:pt x="3902875" y="495300"/>
                </a:lnTo>
                <a:lnTo>
                  <a:pt x="3895737" y="482600"/>
                </a:lnTo>
                <a:lnTo>
                  <a:pt x="3933952" y="482600"/>
                </a:lnTo>
                <a:lnTo>
                  <a:pt x="3940441" y="495300"/>
                </a:lnTo>
                <a:close/>
              </a:path>
              <a:path w="4025900" h="1320800">
                <a:moveTo>
                  <a:pt x="118059" y="508000"/>
                </a:moveTo>
                <a:lnTo>
                  <a:pt x="86017" y="508000"/>
                </a:lnTo>
                <a:lnTo>
                  <a:pt x="97599" y="495300"/>
                </a:lnTo>
                <a:lnTo>
                  <a:pt x="130530" y="495300"/>
                </a:lnTo>
                <a:lnTo>
                  <a:pt x="118059" y="508000"/>
                </a:lnTo>
                <a:close/>
              </a:path>
              <a:path w="4025900" h="1320800">
                <a:moveTo>
                  <a:pt x="3952773" y="508000"/>
                </a:moveTo>
                <a:lnTo>
                  <a:pt x="3922585" y="508000"/>
                </a:lnTo>
                <a:lnTo>
                  <a:pt x="3916070" y="495300"/>
                </a:lnTo>
                <a:lnTo>
                  <a:pt x="3946715" y="495300"/>
                </a:lnTo>
                <a:lnTo>
                  <a:pt x="3952773" y="508000"/>
                </a:lnTo>
                <a:close/>
              </a:path>
              <a:path w="4025900" h="1320800">
                <a:moveTo>
                  <a:pt x="95567" y="520700"/>
                </a:moveTo>
                <a:lnTo>
                  <a:pt x="64731" y="520700"/>
                </a:lnTo>
                <a:lnTo>
                  <a:pt x="75044" y="508000"/>
                </a:lnTo>
                <a:lnTo>
                  <a:pt x="106819" y="508000"/>
                </a:lnTo>
                <a:lnTo>
                  <a:pt x="95567" y="520700"/>
                </a:lnTo>
                <a:close/>
              </a:path>
              <a:path w="4025900" h="1320800">
                <a:moveTo>
                  <a:pt x="3969651" y="520700"/>
                </a:moveTo>
                <a:lnTo>
                  <a:pt x="3940390" y="520700"/>
                </a:lnTo>
                <a:lnTo>
                  <a:pt x="3934498" y="508000"/>
                </a:lnTo>
                <a:lnTo>
                  <a:pt x="3964241" y="508000"/>
                </a:lnTo>
                <a:lnTo>
                  <a:pt x="3969651" y="520700"/>
                </a:lnTo>
                <a:close/>
              </a:path>
              <a:path w="4025900" h="1320800">
                <a:moveTo>
                  <a:pt x="75666" y="533400"/>
                </a:moveTo>
                <a:lnTo>
                  <a:pt x="46075" y="533400"/>
                </a:lnTo>
                <a:lnTo>
                  <a:pt x="55067" y="520700"/>
                </a:lnTo>
                <a:lnTo>
                  <a:pt x="85636" y="520700"/>
                </a:lnTo>
                <a:lnTo>
                  <a:pt x="75666" y="533400"/>
                </a:lnTo>
                <a:close/>
              </a:path>
              <a:path w="4025900" h="1320800">
                <a:moveTo>
                  <a:pt x="3979786" y="533400"/>
                </a:moveTo>
                <a:lnTo>
                  <a:pt x="3951147" y="533400"/>
                </a:lnTo>
                <a:lnTo>
                  <a:pt x="3945699" y="520700"/>
                </a:lnTo>
                <a:lnTo>
                  <a:pt x="3974833" y="520700"/>
                </a:lnTo>
                <a:lnTo>
                  <a:pt x="3979786" y="533400"/>
                </a:lnTo>
                <a:close/>
              </a:path>
              <a:path w="4025900" h="1320800">
                <a:moveTo>
                  <a:pt x="58547" y="546100"/>
                </a:moveTo>
                <a:lnTo>
                  <a:pt x="30314" y="546100"/>
                </a:lnTo>
                <a:lnTo>
                  <a:pt x="37807" y="533400"/>
                </a:lnTo>
                <a:lnTo>
                  <a:pt x="67132" y="533400"/>
                </a:lnTo>
                <a:lnTo>
                  <a:pt x="58547" y="546100"/>
                </a:lnTo>
                <a:close/>
              </a:path>
              <a:path w="4025900" h="1320800">
                <a:moveTo>
                  <a:pt x="3988981" y="546100"/>
                </a:moveTo>
                <a:lnTo>
                  <a:pt x="3965575" y="546100"/>
                </a:lnTo>
                <a:lnTo>
                  <a:pt x="3960812" y="533400"/>
                </a:lnTo>
                <a:lnTo>
                  <a:pt x="3984498" y="533400"/>
                </a:lnTo>
                <a:lnTo>
                  <a:pt x="3988981" y="546100"/>
                </a:lnTo>
                <a:close/>
              </a:path>
              <a:path w="4025900" h="1320800">
                <a:moveTo>
                  <a:pt x="44373" y="558800"/>
                </a:moveTo>
                <a:lnTo>
                  <a:pt x="23469" y="558800"/>
                </a:lnTo>
                <a:lnTo>
                  <a:pt x="26771" y="546100"/>
                </a:lnTo>
                <a:lnTo>
                  <a:pt x="51498" y="546100"/>
                </a:lnTo>
                <a:lnTo>
                  <a:pt x="44373" y="558800"/>
                </a:lnTo>
                <a:close/>
              </a:path>
              <a:path w="4025900" h="1320800">
                <a:moveTo>
                  <a:pt x="3997236" y="558800"/>
                </a:moveTo>
                <a:lnTo>
                  <a:pt x="3974020" y="558800"/>
                </a:lnTo>
                <a:lnTo>
                  <a:pt x="3969727" y="546100"/>
                </a:lnTo>
                <a:lnTo>
                  <a:pt x="3993222" y="546100"/>
                </a:lnTo>
                <a:lnTo>
                  <a:pt x="3997236" y="558800"/>
                </a:lnTo>
                <a:close/>
              </a:path>
              <a:path w="4025900" h="1320800">
                <a:moveTo>
                  <a:pt x="38531" y="571500"/>
                </a:moveTo>
                <a:lnTo>
                  <a:pt x="14770" y="571500"/>
                </a:lnTo>
                <a:lnTo>
                  <a:pt x="17475" y="558800"/>
                </a:lnTo>
                <a:lnTo>
                  <a:pt x="41617" y="558800"/>
                </a:lnTo>
                <a:lnTo>
                  <a:pt x="38531" y="571500"/>
                </a:lnTo>
                <a:close/>
              </a:path>
              <a:path w="4025900" h="1320800">
                <a:moveTo>
                  <a:pt x="4007739" y="571500"/>
                </a:moveTo>
                <a:lnTo>
                  <a:pt x="3984917" y="571500"/>
                </a:lnTo>
                <a:lnTo>
                  <a:pt x="3981335" y="558800"/>
                </a:lnTo>
                <a:lnTo>
                  <a:pt x="4004487" y="558800"/>
                </a:lnTo>
                <a:lnTo>
                  <a:pt x="4007739" y="571500"/>
                </a:lnTo>
                <a:close/>
              </a:path>
              <a:path w="4025900" h="1320800">
                <a:moveTo>
                  <a:pt x="28981" y="584200"/>
                </a:moveTo>
                <a:lnTo>
                  <a:pt x="7962" y="584200"/>
                </a:lnTo>
                <a:lnTo>
                  <a:pt x="10020" y="571500"/>
                </a:lnTo>
                <a:lnTo>
                  <a:pt x="31267" y="571500"/>
                </a:lnTo>
                <a:lnTo>
                  <a:pt x="28981" y="584200"/>
                </a:lnTo>
                <a:close/>
              </a:path>
              <a:path w="4025900" h="1320800">
                <a:moveTo>
                  <a:pt x="4013454" y="584200"/>
                </a:moveTo>
                <a:lnTo>
                  <a:pt x="3990949" y="584200"/>
                </a:lnTo>
                <a:lnTo>
                  <a:pt x="3987876" y="571500"/>
                </a:lnTo>
                <a:lnTo>
                  <a:pt x="4010723" y="571500"/>
                </a:lnTo>
                <a:lnTo>
                  <a:pt x="4013454" y="584200"/>
                </a:lnTo>
                <a:close/>
              </a:path>
              <a:path w="4025900" h="1320800">
                <a:moveTo>
                  <a:pt x="23901" y="596900"/>
                </a:moveTo>
                <a:lnTo>
                  <a:pt x="3162" y="596900"/>
                </a:lnTo>
                <a:lnTo>
                  <a:pt x="4533" y="584200"/>
                </a:lnTo>
                <a:lnTo>
                  <a:pt x="25565" y="584200"/>
                </a:lnTo>
                <a:lnTo>
                  <a:pt x="23901" y="596900"/>
                </a:lnTo>
                <a:close/>
              </a:path>
              <a:path w="4025900" h="1320800">
                <a:moveTo>
                  <a:pt x="4018089" y="596900"/>
                </a:moveTo>
                <a:lnTo>
                  <a:pt x="3998163" y="596900"/>
                </a:lnTo>
                <a:lnTo>
                  <a:pt x="3995864" y="584200"/>
                </a:lnTo>
                <a:lnTo>
                  <a:pt x="4015905" y="584200"/>
                </a:lnTo>
                <a:lnTo>
                  <a:pt x="4018089" y="596900"/>
                </a:lnTo>
                <a:close/>
              </a:path>
              <a:path w="4025900" h="1320800">
                <a:moveTo>
                  <a:pt x="20612" y="609600"/>
                </a:moveTo>
                <a:lnTo>
                  <a:pt x="1143" y="609600"/>
                </a:lnTo>
                <a:lnTo>
                  <a:pt x="2032" y="596900"/>
                </a:lnTo>
                <a:lnTo>
                  <a:pt x="21640" y="596900"/>
                </a:lnTo>
                <a:lnTo>
                  <a:pt x="20612" y="609600"/>
                </a:lnTo>
                <a:close/>
              </a:path>
              <a:path w="4025900" h="1320800">
                <a:moveTo>
                  <a:pt x="4021620" y="609600"/>
                </a:moveTo>
                <a:lnTo>
                  <a:pt x="4001731" y="609600"/>
                </a:lnTo>
                <a:lnTo>
                  <a:pt x="3999941" y="596900"/>
                </a:lnTo>
                <a:lnTo>
                  <a:pt x="4019994" y="596900"/>
                </a:lnTo>
                <a:lnTo>
                  <a:pt x="4021620" y="609600"/>
                </a:lnTo>
                <a:close/>
              </a:path>
              <a:path w="4025900" h="1320800">
                <a:moveTo>
                  <a:pt x="19050" y="622300"/>
                </a:moveTo>
                <a:lnTo>
                  <a:pt x="0" y="622300"/>
                </a:lnTo>
                <a:lnTo>
                  <a:pt x="126" y="609600"/>
                </a:lnTo>
                <a:lnTo>
                  <a:pt x="19164" y="609600"/>
                </a:lnTo>
                <a:lnTo>
                  <a:pt x="19050" y="622300"/>
                </a:lnTo>
                <a:close/>
              </a:path>
              <a:path w="4025900" h="1320800">
                <a:moveTo>
                  <a:pt x="4024007" y="622300"/>
                </a:moveTo>
                <a:lnTo>
                  <a:pt x="4004284" y="622300"/>
                </a:lnTo>
                <a:lnTo>
                  <a:pt x="4003027" y="609600"/>
                </a:lnTo>
                <a:lnTo>
                  <a:pt x="4022953" y="609600"/>
                </a:lnTo>
                <a:lnTo>
                  <a:pt x="4024007" y="622300"/>
                </a:lnTo>
                <a:close/>
              </a:path>
              <a:path w="4025900" h="1320800">
                <a:moveTo>
                  <a:pt x="19913" y="635000"/>
                </a:moveTo>
                <a:lnTo>
                  <a:pt x="1028" y="635000"/>
                </a:lnTo>
                <a:lnTo>
                  <a:pt x="254" y="622300"/>
                </a:lnTo>
                <a:lnTo>
                  <a:pt x="19227" y="622300"/>
                </a:lnTo>
                <a:lnTo>
                  <a:pt x="19913" y="635000"/>
                </a:lnTo>
                <a:close/>
              </a:path>
              <a:path w="4025900" h="1320800">
                <a:moveTo>
                  <a:pt x="4025214" y="635000"/>
                </a:moveTo>
                <a:lnTo>
                  <a:pt x="4006189" y="635000"/>
                </a:lnTo>
                <a:lnTo>
                  <a:pt x="4005770" y="622300"/>
                </a:lnTo>
                <a:lnTo>
                  <a:pt x="4024757" y="622300"/>
                </a:lnTo>
                <a:lnTo>
                  <a:pt x="4025214" y="635000"/>
                </a:lnTo>
                <a:close/>
              </a:path>
              <a:path w="4025900" h="1320800">
                <a:moveTo>
                  <a:pt x="24244" y="647700"/>
                </a:moveTo>
                <a:lnTo>
                  <a:pt x="4063" y="647700"/>
                </a:lnTo>
                <a:lnTo>
                  <a:pt x="2298" y="635000"/>
                </a:lnTo>
                <a:lnTo>
                  <a:pt x="22212" y="635000"/>
                </a:lnTo>
                <a:lnTo>
                  <a:pt x="24244" y="647700"/>
                </a:lnTo>
                <a:close/>
              </a:path>
              <a:path w="4025900" h="1320800">
                <a:moveTo>
                  <a:pt x="4025176" y="647700"/>
                </a:moveTo>
                <a:lnTo>
                  <a:pt x="4006138" y="647700"/>
                </a:lnTo>
                <a:lnTo>
                  <a:pt x="4006316" y="635000"/>
                </a:lnTo>
                <a:lnTo>
                  <a:pt x="4025366" y="635000"/>
                </a:lnTo>
                <a:lnTo>
                  <a:pt x="4025176" y="647700"/>
                </a:lnTo>
                <a:close/>
              </a:path>
              <a:path w="4025900" h="1320800">
                <a:moveTo>
                  <a:pt x="29108" y="660400"/>
                </a:moveTo>
                <a:lnTo>
                  <a:pt x="9017" y="660400"/>
                </a:lnTo>
                <a:lnTo>
                  <a:pt x="6311" y="647700"/>
                </a:lnTo>
                <a:lnTo>
                  <a:pt x="26225" y="647700"/>
                </a:lnTo>
                <a:lnTo>
                  <a:pt x="29108" y="660400"/>
                </a:lnTo>
                <a:close/>
              </a:path>
              <a:path w="4025900" h="1320800">
                <a:moveTo>
                  <a:pt x="4022458" y="673100"/>
                </a:moveTo>
                <a:lnTo>
                  <a:pt x="4002354" y="673100"/>
                </a:lnTo>
                <a:lnTo>
                  <a:pt x="4003852" y="660400"/>
                </a:lnTo>
                <a:lnTo>
                  <a:pt x="4004868" y="660400"/>
                </a:lnTo>
                <a:lnTo>
                  <a:pt x="4005707" y="647700"/>
                </a:lnTo>
                <a:lnTo>
                  <a:pt x="4024630" y="647700"/>
                </a:lnTo>
                <a:lnTo>
                  <a:pt x="4023728" y="660400"/>
                </a:lnTo>
                <a:lnTo>
                  <a:pt x="4022458" y="673100"/>
                </a:lnTo>
                <a:close/>
              </a:path>
              <a:path w="4025900" h="1320800">
                <a:moveTo>
                  <a:pt x="35560" y="673100"/>
                </a:moveTo>
                <a:lnTo>
                  <a:pt x="15748" y="673100"/>
                </a:lnTo>
                <a:lnTo>
                  <a:pt x="12166" y="660400"/>
                </a:lnTo>
                <a:lnTo>
                  <a:pt x="31851" y="660400"/>
                </a:lnTo>
                <a:lnTo>
                  <a:pt x="35560" y="673100"/>
                </a:lnTo>
                <a:close/>
              </a:path>
              <a:path w="4025900" h="1320800">
                <a:moveTo>
                  <a:pt x="48183" y="685800"/>
                </a:moveTo>
                <a:lnTo>
                  <a:pt x="24168" y="685800"/>
                </a:lnTo>
                <a:lnTo>
                  <a:pt x="19748" y="673100"/>
                </a:lnTo>
                <a:lnTo>
                  <a:pt x="43281" y="673100"/>
                </a:lnTo>
                <a:lnTo>
                  <a:pt x="48183" y="685800"/>
                </a:lnTo>
                <a:close/>
              </a:path>
              <a:path w="4025900" h="1320800">
                <a:moveTo>
                  <a:pt x="4018889" y="685800"/>
                </a:moveTo>
                <a:lnTo>
                  <a:pt x="3998620" y="685800"/>
                </a:lnTo>
                <a:lnTo>
                  <a:pt x="4000779" y="673100"/>
                </a:lnTo>
                <a:lnTo>
                  <a:pt x="4020845" y="673100"/>
                </a:lnTo>
                <a:lnTo>
                  <a:pt x="4018889" y="685800"/>
                </a:lnTo>
                <a:close/>
              </a:path>
              <a:path w="4025900" h="1320800">
                <a:moveTo>
                  <a:pt x="58496" y="698500"/>
                </a:moveTo>
                <a:lnTo>
                  <a:pt x="34162" y="698500"/>
                </a:lnTo>
                <a:lnTo>
                  <a:pt x="28968" y="685800"/>
                </a:lnTo>
                <a:lnTo>
                  <a:pt x="52857" y="685800"/>
                </a:lnTo>
                <a:lnTo>
                  <a:pt x="58496" y="698500"/>
                </a:lnTo>
                <a:close/>
              </a:path>
              <a:path w="4025900" h="1320800">
                <a:moveTo>
                  <a:pt x="4013974" y="698500"/>
                </a:moveTo>
                <a:lnTo>
                  <a:pt x="3993692" y="698500"/>
                </a:lnTo>
                <a:lnTo>
                  <a:pt x="3996474" y="685800"/>
                </a:lnTo>
                <a:lnTo>
                  <a:pt x="4016603" y="685800"/>
                </a:lnTo>
                <a:lnTo>
                  <a:pt x="4013974" y="698500"/>
                </a:lnTo>
                <a:close/>
              </a:path>
              <a:path w="4025900" h="1320800">
                <a:moveTo>
                  <a:pt x="76746" y="711200"/>
                </a:moveTo>
                <a:lnTo>
                  <a:pt x="45656" y="711200"/>
                </a:lnTo>
                <a:lnTo>
                  <a:pt x="39725" y="698500"/>
                </a:lnTo>
                <a:lnTo>
                  <a:pt x="70040" y="698500"/>
                </a:lnTo>
                <a:lnTo>
                  <a:pt x="76746" y="711200"/>
                </a:lnTo>
                <a:close/>
              </a:path>
              <a:path w="4025900" h="1320800">
                <a:moveTo>
                  <a:pt x="4007751" y="711200"/>
                </a:moveTo>
                <a:lnTo>
                  <a:pt x="3984078" y="711200"/>
                </a:lnTo>
                <a:lnTo>
                  <a:pt x="3987774" y="698500"/>
                </a:lnTo>
                <a:lnTo>
                  <a:pt x="4011015" y="698500"/>
                </a:lnTo>
                <a:lnTo>
                  <a:pt x="4007751" y="711200"/>
                </a:lnTo>
                <a:close/>
              </a:path>
              <a:path w="4025900" h="1320800">
                <a:moveTo>
                  <a:pt x="98145" y="723900"/>
                </a:moveTo>
                <a:lnTo>
                  <a:pt x="65557" y="723900"/>
                </a:lnTo>
                <a:lnTo>
                  <a:pt x="58572" y="711200"/>
                </a:lnTo>
                <a:lnTo>
                  <a:pt x="90424" y="711200"/>
                </a:lnTo>
                <a:lnTo>
                  <a:pt x="98145" y="723900"/>
                </a:lnTo>
                <a:close/>
              </a:path>
              <a:path w="4025900" h="1320800">
                <a:moveTo>
                  <a:pt x="4000271" y="723900"/>
                </a:moveTo>
                <a:lnTo>
                  <a:pt x="3976204" y="723900"/>
                </a:lnTo>
                <a:lnTo>
                  <a:pt x="3980484" y="711200"/>
                </a:lnTo>
                <a:lnTo>
                  <a:pt x="4004170" y="711200"/>
                </a:lnTo>
                <a:lnTo>
                  <a:pt x="4000271" y="723900"/>
                </a:lnTo>
                <a:close/>
              </a:path>
              <a:path w="4025900" h="1320800">
                <a:moveTo>
                  <a:pt x="122478" y="736600"/>
                </a:moveTo>
                <a:lnTo>
                  <a:pt x="80492" y="736600"/>
                </a:lnTo>
                <a:lnTo>
                  <a:pt x="72859" y="723900"/>
                </a:lnTo>
                <a:lnTo>
                  <a:pt x="113830" y="723900"/>
                </a:lnTo>
                <a:lnTo>
                  <a:pt x="122478" y="736600"/>
                </a:lnTo>
                <a:close/>
              </a:path>
              <a:path w="4025900" h="1320800">
                <a:moveTo>
                  <a:pt x="3991584" y="736600"/>
                </a:moveTo>
                <a:lnTo>
                  <a:pt x="3967175" y="736600"/>
                </a:lnTo>
                <a:lnTo>
                  <a:pt x="3972039" y="723900"/>
                </a:lnTo>
                <a:lnTo>
                  <a:pt x="3996080" y="723900"/>
                </a:lnTo>
                <a:lnTo>
                  <a:pt x="3991584" y="736600"/>
                </a:lnTo>
                <a:close/>
              </a:path>
              <a:path w="4025900" h="1320800">
                <a:moveTo>
                  <a:pt x="149555" y="749300"/>
                </a:moveTo>
                <a:lnTo>
                  <a:pt x="105283" y="749300"/>
                </a:lnTo>
                <a:lnTo>
                  <a:pt x="96710" y="736600"/>
                </a:lnTo>
                <a:lnTo>
                  <a:pt x="140030" y="736600"/>
                </a:lnTo>
                <a:lnTo>
                  <a:pt x="149555" y="749300"/>
                </a:lnTo>
                <a:close/>
              </a:path>
              <a:path w="4025900" h="1320800">
                <a:moveTo>
                  <a:pt x="3981729" y="749300"/>
                </a:moveTo>
                <a:lnTo>
                  <a:pt x="3957002" y="749300"/>
                </a:lnTo>
                <a:lnTo>
                  <a:pt x="3962438" y="736600"/>
                </a:lnTo>
                <a:lnTo>
                  <a:pt x="3986796" y="736600"/>
                </a:lnTo>
                <a:lnTo>
                  <a:pt x="3981729" y="749300"/>
                </a:lnTo>
                <a:close/>
              </a:path>
              <a:path w="4025900" h="1320800">
                <a:moveTo>
                  <a:pt x="179146" y="762000"/>
                </a:moveTo>
                <a:lnTo>
                  <a:pt x="132727" y="762000"/>
                </a:lnTo>
                <a:lnTo>
                  <a:pt x="123304" y="749300"/>
                </a:lnTo>
                <a:lnTo>
                  <a:pt x="168821" y="749300"/>
                </a:lnTo>
                <a:lnTo>
                  <a:pt x="179146" y="762000"/>
                </a:lnTo>
                <a:close/>
              </a:path>
              <a:path w="4025900" h="1320800">
                <a:moveTo>
                  <a:pt x="3970743" y="762000"/>
                </a:moveTo>
                <a:lnTo>
                  <a:pt x="3939692" y="762000"/>
                </a:lnTo>
                <a:lnTo>
                  <a:pt x="3945928" y="749300"/>
                </a:lnTo>
                <a:lnTo>
                  <a:pt x="3976382" y="749300"/>
                </a:lnTo>
                <a:lnTo>
                  <a:pt x="3970743" y="762000"/>
                </a:lnTo>
                <a:close/>
              </a:path>
              <a:path w="4025900" h="1320800">
                <a:moveTo>
                  <a:pt x="191757" y="774700"/>
                </a:moveTo>
                <a:lnTo>
                  <a:pt x="162661" y="774700"/>
                </a:lnTo>
                <a:lnTo>
                  <a:pt x="152425" y="762000"/>
                </a:lnTo>
                <a:lnTo>
                  <a:pt x="199999" y="762000"/>
                </a:lnTo>
                <a:lnTo>
                  <a:pt x="203163" y="763143"/>
                </a:lnTo>
                <a:lnTo>
                  <a:pt x="191757" y="774700"/>
                </a:lnTo>
                <a:close/>
              </a:path>
              <a:path w="4025900" h="1320800">
                <a:moveTo>
                  <a:pt x="204400" y="763589"/>
                </a:moveTo>
                <a:lnTo>
                  <a:pt x="203163" y="763143"/>
                </a:lnTo>
                <a:lnTo>
                  <a:pt x="204292" y="762000"/>
                </a:lnTo>
                <a:lnTo>
                  <a:pt x="204400" y="763589"/>
                </a:lnTo>
                <a:close/>
              </a:path>
              <a:path w="4025900" h="1320800">
                <a:moveTo>
                  <a:pt x="3958666" y="774700"/>
                </a:moveTo>
                <a:lnTo>
                  <a:pt x="3926801" y="774700"/>
                </a:lnTo>
                <a:lnTo>
                  <a:pt x="3933570" y="762000"/>
                </a:lnTo>
                <a:lnTo>
                  <a:pt x="3964838" y="762000"/>
                </a:lnTo>
                <a:lnTo>
                  <a:pt x="3958666" y="774700"/>
                </a:lnTo>
                <a:close/>
              </a:path>
              <a:path w="4025900" h="1320800">
                <a:moveTo>
                  <a:pt x="204658" y="785845"/>
                </a:moveTo>
                <a:lnTo>
                  <a:pt x="194894" y="774700"/>
                </a:lnTo>
                <a:lnTo>
                  <a:pt x="191757" y="774700"/>
                </a:lnTo>
                <a:lnTo>
                  <a:pt x="203163" y="763143"/>
                </a:lnTo>
                <a:lnTo>
                  <a:pt x="204400" y="763589"/>
                </a:lnTo>
                <a:lnTo>
                  <a:pt x="205883" y="785398"/>
                </a:lnTo>
                <a:lnTo>
                  <a:pt x="204658" y="785845"/>
                </a:lnTo>
                <a:close/>
              </a:path>
              <a:path w="4025900" h="1320800">
                <a:moveTo>
                  <a:pt x="205883" y="785398"/>
                </a:moveTo>
                <a:lnTo>
                  <a:pt x="204400" y="763589"/>
                </a:lnTo>
                <a:lnTo>
                  <a:pt x="235153" y="774700"/>
                </a:lnTo>
                <a:lnTo>
                  <a:pt x="205883" y="785398"/>
                </a:lnTo>
                <a:close/>
              </a:path>
              <a:path w="4025900" h="1320800">
                <a:moveTo>
                  <a:pt x="200406" y="787400"/>
                </a:moveTo>
                <a:lnTo>
                  <a:pt x="168287" y="787400"/>
                </a:lnTo>
                <a:lnTo>
                  <a:pt x="179705" y="774700"/>
                </a:lnTo>
                <a:lnTo>
                  <a:pt x="194894" y="774700"/>
                </a:lnTo>
                <a:lnTo>
                  <a:pt x="204658" y="785845"/>
                </a:lnTo>
                <a:lnTo>
                  <a:pt x="200406" y="787400"/>
                </a:lnTo>
                <a:close/>
              </a:path>
              <a:path w="4025900" h="1320800">
                <a:moveTo>
                  <a:pt x="3938574" y="787400"/>
                </a:moveTo>
                <a:lnTo>
                  <a:pt x="3905529" y="787400"/>
                </a:lnTo>
                <a:lnTo>
                  <a:pt x="3913047" y="774700"/>
                </a:lnTo>
                <a:lnTo>
                  <a:pt x="3945534" y="774700"/>
                </a:lnTo>
                <a:lnTo>
                  <a:pt x="3938574" y="787400"/>
                </a:lnTo>
                <a:close/>
              </a:path>
              <a:path w="4025900" h="1320800">
                <a:moveTo>
                  <a:pt x="206019" y="787400"/>
                </a:moveTo>
                <a:lnTo>
                  <a:pt x="204658" y="785845"/>
                </a:lnTo>
                <a:lnTo>
                  <a:pt x="205883" y="785398"/>
                </a:lnTo>
                <a:lnTo>
                  <a:pt x="206019" y="787400"/>
                </a:lnTo>
                <a:close/>
              </a:path>
              <a:path w="4025900" h="1320800">
                <a:moveTo>
                  <a:pt x="168236" y="812800"/>
                </a:moveTo>
                <a:lnTo>
                  <a:pt x="138112" y="812800"/>
                </a:lnTo>
                <a:lnTo>
                  <a:pt x="147472" y="800100"/>
                </a:lnTo>
                <a:lnTo>
                  <a:pt x="157543" y="787400"/>
                </a:lnTo>
                <a:lnTo>
                  <a:pt x="200736" y="787400"/>
                </a:lnTo>
                <a:lnTo>
                  <a:pt x="189001" y="800100"/>
                </a:lnTo>
                <a:lnTo>
                  <a:pt x="178625" y="800100"/>
                </a:lnTo>
                <a:lnTo>
                  <a:pt x="168236" y="812800"/>
                </a:lnTo>
                <a:close/>
              </a:path>
              <a:path w="4025900" h="1320800">
                <a:moveTo>
                  <a:pt x="3923918" y="800100"/>
                </a:moveTo>
                <a:lnTo>
                  <a:pt x="3890086" y="800100"/>
                </a:lnTo>
                <a:lnTo>
                  <a:pt x="3898099" y="787400"/>
                </a:lnTo>
                <a:lnTo>
                  <a:pt x="3931373" y="787400"/>
                </a:lnTo>
                <a:lnTo>
                  <a:pt x="3923918" y="800100"/>
                </a:lnTo>
                <a:close/>
              </a:path>
              <a:path w="4025900" h="1320800">
                <a:moveTo>
                  <a:pt x="3908272" y="812800"/>
                </a:moveTo>
                <a:lnTo>
                  <a:pt x="3865130" y="812800"/>
                </a:lnTo>
                <a:lnTo>
                  <a:pt x="3873842" y="800100"/>
                </a:lnTo>
                <a:lnTo>
                  <a:pt x="3916210" y="800100"/>
                </a:lnTo>
                <a:lnTo>
                  <a:pt x="3908272" y="812800"/>
                </a:lnTo>
                <a:close/>
              </a:path>
              <a:path w="4025900" h="1320800">
                <a:moveTo>
                  <a:pt x="150355" y="825500"/>
                </a:moveTo>
                <a:lnTo>
                  <a:pt x="125463" y="825500"/>
                </a:lnTo>
                <a:lnTo>
                  <a:pt x="129539" y="812800"/>
                </a:lnTo>
                <a:lnTo>
                  <a:pt x="159308" y="812800"/>
                </a:lnTo>
                <a:lnTo>
                  <a:pt x="150355" y="825500"/>
                </a:lnTo>
                <a:close/>
              </a:path>
              <a:path w="4025900" h="1320800">
                <a:moveTo>
                  <a:pt x="3883037" y="825500"/>
                </a:moveTo>
                <a:lnTo>
                  <a:pt x="3847338" y="825500"/>
                </a:lnTo>
                <a:lnTo>
                  <a:pt x="3856494" y="812800"/>
                </a:lnTo>
                <a:lnTo>
                  <a:pt x="3891686" y="812800"/>
                </a:lnTo>
                <a:lnTo>
                  <a:pt x="3883037" y="825500"/>
                </a:lnTo>
                <a:close/>
              </a:path>
              <a:path w="4025900" h="1320800">
                <a:moveTo>
                  <a:pt x="139052" y="838200"/>
                </a:moveTo>
                <a:lnTo>
                  <a:pt x="114541" y="838200"/>
                </a:lnTo>
                <a:lnTo>
                  <a:pt x="117983" y="825500"/>
                </a:lnTo>
                <a:lnTo>
                  <a:pt x="142862" y="825500"/>
                </a:lnTo>
                <a:lnTo>
                  <a:pt x="139052" y="838200"/>
                </a:lnTo>
                <a:close/>
              </a:path>
              <a:path w="4025900" h="1320800">
                <a:moveTo>
                  <a:pt x="3855758" y="838200"/>
                </a:moveTo>
                <a:lnTo>
                  <a:pt x="3818978" y="838200"/>
                </a:lnTo>
                <a:lnTo>
                  <a:pt x="3828783" y="825500"/>
                </a:lnTo>
                <a:lnTo>
                  <a:pt x="3865079" y="825500"/>
                </a:lnTo>
                <a:lnTo>
                  <a:pt x="3855758" y="838200"/>
                </a:lnTo>
                <a:close/>
              </a:path>
              <a:path w="4025900" h="1320800">
                <a:moveTo>
                  <a:pt x="126619" y="850900"/>
                </a:moveTo>
                <a:lnTo>
                  <a:pt x="105460" y="850900"/>
                </a:lnTo>
                <a:lnTo>
                  <a:pt x="108280" y="838200"/>
                </a:lnTo>
                <a:lnTo>
                  <a:pt x="129641" y="838200"/>
                </a:lnTo>
                <a:lnTo>
                  <a:pt x="126619" y="850900"/>
                </a:lnTo>
                <a:close/>
              </a:path>
              <a:path w="4025900" h="1320800">
                <a:moveTo>
                  <a:pt x="3836492" y="850900"/>
                </a:moveTo>
                <a:lnTo>
                  <a:pt x="3778237" y="850900"/>
                </a:lnTo>
                <a:lnTo>
                  <a:pt x="3788854" y="838200"/>
                </a:lnTo>
                <a:lnTo>
                  <a:pt x="3846233" y="838200"/>
                </a:lnTo>
                <a:lnTo>
                  <a:pt x="3836492" y="850900"/>
                </a:lnTo>
                <a:close/>
              </a:path>
              <a:path w="4025900" h="1320800">
                <a:moveTo>
                  <a:pt x="119443" y="863600"/>
                </a:moveTo>
                <a:lnTo>
                  <a:pt x="98336" y="863600"/>
                </a:lnTo>
                <a:lnTo>
                  <a:pt x="100495" y="850900"/>
                </a:lnTo>
                <a:lnTo>
                  <a:pt x="121831" y="850900"/>
                </a:lnTo>
                <a:lnTo>
                  <a:pt x="119443" y="863600"/>
                </a:lnTo>
                <a:close/>
              </a:path>
              <a:path w="4025900" h="1320800">
                <a:moveTo>
                  <a:pt x="3806037" y="863600"/>
                </a:moveTo>
                <a:lnTo>
                  <a:pt x="3745611" y="863600"/>
                </a:lnTo>
                <a:lnTo>
                  <a:pt x="3756799" y="850900"/>
                </a:lnTo>
                <a:lnTo>
                  <a:pt x="3816388" y="850900"/>
                </a:lnTo>
                <a:lnTo>
                  <a:pt x="3806037" y="863600"/>
                </a:lnTo>
                <a:close/>
              </a:path>
              <a:path w="4025900" h="1320800">
                <a:moveTo>
                  <a:pt x="114134" y="876300"/>
                </a:moveTo>
                <a:lnTo>
                  <a:pt x="93319" y="876300"/>
                </a:lnTo>
                <a:lnTo>
                  <a:pt x="94754" y="863600"/>
                </a:lnTo>
                <a:lnTo>
                  <a:pt x="115874" y="863600"/>
                </a:lnTo>
                <a:lnTo>
                  <a:pt x="114134" y="876300"/>
                </a:lnTo>
                <a:close/>
              </a:path>
              <a:path w="4025900" h="1320800">
                <a:moveTo>
                  <a:pt x="3762679" y="876300"/>
                </a:moveTo>
                <a:lnTo>
                  <a:pt x="3699573" y="876300"/>
                </a:lnTo>
                <a:lnTo>
                  <a:pt x="3711460" y="863600"/>
                </a:lnTo>
                <a:lnTo>
                  <a:pt x="3773805" y="863600"/>
                </a:lnTo>
                <a:lnTo>
                  <a:pt x="3762679" y="876300"/>
                </a:lnTo>
                <a:close/>
              </a:path>
              <a:path w="4025900" h="1320800">
                <a:moveTo>
                  <a:pt x="109982" y="889000"/>
                </a:moveTo>
                <a:lnTo>
                  <a:pt x="91211" y="889000"/>
                </a:lnTo>
                <a:lnTo>
                  <a:pt x="92138" y="876300"/>
                </a:lnTo>
                <a:lnTo>
                  <a:pt x="110807" y="876300"/>
                </a:lnTo>
                <a:lnTo>
                  <a:pt x="109982" y="889000"/>
                </a:lnTo>
                <a:close/>
              </a:path>
              <a:path w="4025900" h="1320800">
                <a:moveTo>
                  <a:pt x="3728224" y="889000"/>
                </a:moveTo>
                <a:lnTo>
                  <a:pt x="3650830" y="889000"/>
                </a:lnTo>
                <a:lnTo>
                  <a:pt x="3663365" y="876300"/>
                </a:lnTo>
                <a:lnTo>
                  <a:pt x="3739883" y="876300"/>
                </a:lnTo>
                <a:lnTo>
                  <a:pt x="3728224" y="889000"/>
                </a:lnTo>
                <a:close/>
              </a:path>
              <a:path w="4025900" h="1320800">
                <a:moveTo>
                  <a:pt x="109067" y="901700"/>
                </a:moveTo>
                <a:lnTo>
                  <a:pt x="90017" y="901700"/>
                </a:lnTo>
                <a:lnTo>
                  <a:pt x="90144" y="889000"/>
                </a:lnTo>
                <a:lnTo>
                  <a:pt x="109181" y="889000"/>
                </a:lnTo>
                <a:lnTo>
                  <a:pt x="109067" y="901700"/>
                </a:lnTo>
                <a:close/>
              </a:path>
              <a:path w="4025900" h="1320800">
                <a:moveTo>
                  <a:pt x="3679888" y="901700"/>
                </a:moveTo>
                <a:lnTo>
                  <a:pt x="3573221" y="901700"/>
                </a:lnTo>
                <a:lnTo>
                  <a:pt x="3586607" y="889000"/>
                </a:lnTo>
                <a:lnTo>
                  <a:pt x="3692220" y="889000"/>
                </a:lnTo>
                <a:lnTo>
                  <a:pt x="3679888" y="901700"/>
                </a:lnTo>
                <a:close/>
              </a:path>
              <a:path w="4025900" h="1320800">
                <a:moveTo>
                  <a:pt x="110147" y="914400"/>
                </a:moveTo>
                <a:lnTo>
                  <a:pt x="91325" y="914400"/>
                </a:lnTo>
                <a:lnTo>
                  <a:pt x="90601" y="901700"/>
                </a:lnTo>
                <a:lnTo>
                  <a:pt x="109499" y="901700"/>
                </a:lnTo>
                <a:lnTo>
                  <a:pt x="110147" y="914400"/>
                </a:lnTo>
                <a:close/>
              </a:path>
              <a:path w="4025900" h="1320800">
                <a:moveTo>
                  <a:pt x="3478136" y="927100"/>
                </a:moveTo>
                <a:lnTo>
                  <a:pt x="3467684" y="927100"/>
                </a:lnTo>
                <a:lnTo>
                  <a:pt x="3468357" y="901700"/>
                </a:lnTo>
                <a:lnTo>
                  <a:pt x="3629025" y="901700"/>
                </a:lnTo>
                <a:lnTo>
                  <a:pt x="3615943" y="914400"/>
                </a:lnTo>
                <a:lnTo>
                  <a:pt x="3487000" y="914400"/>
                </a:lnTo>
                <a:lnTo>
                  <a:pt x="3478136" y="927100"/>
                </a:lnTo>
                <a:close/>
              </a:path>
              <a:path w="4025900" h="1320800">
                <a:moveTo>
                  <a:pt x="113284" y="927100"/>
                </a:moveTo>
                <a:lnTo>
                  <a:pt x="93624" y="927100"/>
                </a:lnTo>
                <a:lnTo>
                  <a:pt x="92341" y="914400"/>
                </a:lnTo>
                <a:lnTo>
                  <a:pt x="111874" y="914400"/>
                </a:lnTo>
                <a:lnTo>
                  <a:pt x="113284" y="927100"/>
                </a:lnTo>
                <a:close/>
              </a:path>
              <a:path w="4025900" h="1320800">
                <a:moveTo>
                  <a:pt x="3486708" y="927100"/>
                </a:moveTo>
                <a:lnTo>
                  <a:pt x="3478136" y="927100"/>
                </a:lnTo>
                <a:lnTo>
                  <a:pt x="3487000" y="914400"/>
                </a:lnTo>
                <a:lnTo>
                  <a:pt x="3486708" y="927100"/>
                </a:lnTo>
                <a:close/>
              </a:path>
              <a:path w="4025900" h="1320800">
                <a:moveTo>
                  <a:pt x="3534664" y="927100"/>
                </a:moveTo>
                <a:lnTo>
                  <a:pt x="3486708" y="927100"/>
                </a:lnTo>
                <a:lnTo>
                  <a:pt x="3487000" y="914400"/>
                </a:lnTo>
                <a:lnTo>
                  <a:pt x="3548532" y="914400"/>
                </a:lnTo>
                <a:lnTo>
                  <a:pt x="3534664" y="927100"/>
                </a:lnTo>
                <a:close/>
              </a:path>
              <a:path w="4025900" h="1320800">
                <a:moveTo>
                  <a:pt x="118440" y="939800"/>
                </a:moveTo>
                <a:lnTo>
                  <a:pt x="99085" y="939800"/>
                </a:lnTo>
                <a:lnTo>
                  <a:pt x="97002" y="927100"/>
                </a:lnTo>
                <a:lnTo>
                  <a:pt x="116306" y="927100"/>
                </a:lnTo>
                <a:lnTo>
                  <a:pt x="118440" y="939800"/>
                </a:lnTo>
                <a:close/>
              </a:path>
              <a:path w="4025900" h="1320800">
                <a:moveTo>
                  <a:pt x="3484981" y="939800"/>
                </a:moveTo>
                <a:lnTo>
                  <a:pt x="3465004" y="939800"/>
                </a:lnTo>
                <a:lnTo>
                  <a:pt x="3466299" y="927100"/>
                </a:lnTo>
                <a:lnTo>
                  <a:pt x="3486023" y="927100"/>
                </a:lnTo>
                <a:lnTo>
                  <a:pt x="3484981" y="939800"/>
                </a:lnTo>
                <a:close/>
              </a:path>
              <a:path w="4025900" h="1320800">
                <a:moveTo>
                  <a:pt x="128447" y="952500"/>
                </a:moveTo>
                <a:lnTo>
                  <a:pt x="104000" y="952500"/>
                </a:lnTo>
                <a:lnTo>
                  <a:pt x="101422" y="939800"/>
                </a:lnTo>
                <a:lnTo>
                  <a:pt x="125387" y="939800"/>
                </a:lnTo>
                <a:lnTo>
                  <a:pt x="128447" y="952500"/>
                </a:lnTo>
                <a:close/>
              </a:path>
              <a:path w="4025900" h="1320800">
                <a:moveTo>
                  <a:pt x="3481819" y="952500"/>
                </a:moveTo>
                <a:lnTo>
                  <a:pt x="3461689" y="952500"/>
                </a:lnTo>
                <a:lnTo>
                  <a:pt x="3463645" y="939800"/>
                </a:lnTo>
                <a:lnTo>
                  <a:pt x="3483571" y="939800"/>
                </a:lnTo>
                <a:lnTo>
                  <a:pt x="3481819" y="952500"/>
                </a:lnTo>
                <a:close/>
              </a:path>
              <a:path w="4025900" h="1320800">
                <a:moveTo>
                  <a:pt x="138290" y="965200"/>
                </a:moveTo>
                <a:lnTo>
                  <a:pt x="113169" y="965200"/>
                </a:lnTo>
                <a:lnTo>
                  <a:pt x="109880" y="952500"/>
                </a:lnTo>
                <a:lnTo>
                  <a:pt x="134569" y="952500"/>
                </a:lnTo>
                <a:lnTo>
                  <a:pt x="138290" y="965200"/>
                </a:lnTo>
                <a:close/>
              </a:path>
              <a:path w="4025900" h="1320800">
                <a:moveTo>
                  <a:pt x="3477260" y="965200"/>
                </a:moveTo>
                <a:lnTo>
                  <a:pt x="3457168" y="965200"/>
                </a:lnTo>
                <a:lnTo>
                  <a:pt x="3459772" y="952500"/>
                </a:lnTo>
                <a:lnTo>
                  <a:pt x="3479711" y="952500"/>
                </a:lnTo>
                <a:lnTo>
                  <a:pt x="3477260" y="965200"/>
                </a:lnTo>
                <a:close/>
              </a:path>
              <a:path w="4025900" h="1320800">
                <a:moveTo>
                  <a:pt x="150075" y="977900"/>
                </a:moveTo>
                <a:lnTo>
                  <a:pt x="124371" y="977900"/>
                </a:lnTo>
                <a:lnTo>
                  <a:pt x="120421" y="965200"/>
                </a:lnTo>
                <a:lnTo>
                  <a:pt x="145719" y="965200"/>
                </a:lnTo>
                <a:lnTo>
                  <a:pt x="150075" y="977900"/>
                </a:lnTo>
                <a:close/>
              </a:path>
              <a:path w="4025900" h="1320800">
                <a:moveTo>
                  <a:pt x="3471379" y="977900"/>
                </a:moveTo>
                <a:lnTo>
                  <a:pt x="3448151" y="977900"/>
                </a:lnTo>
                <a:lnTo>
                  <a:pt x="3451669" y="965200"/>
                </a:lnTo>
                <a:lnTo>
                  <a:pt x="3474478" y="965200"/>
                </a:lnTo>
                <a:lnTo>
                  <a:pt x="3471379" y="977900"/>
                </a:lnTo>
                <a:close/>
              </a:path>
              <a:path w="4025900" h="1320800">
                <a:moveTo>
                  <a:pt x="173939" y="990600"/>
                </a:moveTo>
                <a:lnTo>
                  <a:pt x="137464" y="990600"/>
                </a:lnTo>
                <a:lnTo>
                  <a:pt x="132892" y="977900"/>
                </a:lnTo>
                <a:lnTo>
                  <a:pt x="163436" y="977900"/>
                </a:lnTo>
                <a:lnTo>
                  <a:pt x="173939" y="990600"/>
                </a:lnTo>
                <a:close/>
              </a:path>
              <a:path w="4025900" h="1320800">
                <a:moveTo>
                  <a:pt x="3464217" y="990600"/>
                </a:moveTo>
                <a:lnTo>
                  <a:pt x="3440645" y="990600"/>
                </a:lnTo>
                <a:lnTo>
                  <a:pt x="3444773" y="977900"/>
                </a:lnTo>
                <a:lnTo>
                  <a:pt x="3467950" y="977900"/>
                </a:lnTo>
                <a:lnTo>
                  <a:pt x="3464217" y="990600"/>
                </a:lnTo>
                <a:close/>
              </a:path>
              <a:path w="4025900" h="1320800">
                <a:moveTo>
                  <a:pt x="184810" y="1003300"/>
                </a:moveTo>
                <a:lnTo>
                  <a:pt x="152361" y="1003300"/>
                </a:lnTo>
                <a:lnTo>
                  <a:pt x="142290" y="990600"/>
                </a:lnTo>
                <a:lnTo>
                  <a:pt x="173558" y="990600"/>
                </a:lnTo>
                <a:lnTo>
                  <a:pt x="184810" y="1003300"/>
                </a:lnTo>
                <a:close/>
              </a:path>
              <a:path w="4025900" h="1320800">
                <a:moveTo>
                  <a:pt x="196443" y="1003300"/>
                </a:moveTo>
                <a:lnTo>
                  <a:pt x="184810" y="1003300"/>
                </a:lnTo>
                <a:lnTo>
                  <a:pt x="184454" y="990600"/>
                </a:lnTo>
                <a:lnTo>
                  <a:pt x="196443" y="1003300"/>
                </a:lnTo>
                <a:close/>
              </a:path>
              <a:path w="4025900" h="1320800">
                <a:moveTo>
                  <a:pt x="3455835" y="1003300"/>
                </a:moveTo>
                <a:lnTo>
                  <a:pt x="3427234" y="1003300"/>
                </a:lnTo>
                <a:lnTo>
                  <a:pt x="3432213" y="990600"/>
                </a:lnTo>
                <a:lnTo>
                  <a:pt x="3460165" y="990600"/>
                </a:lnTo>
                <a:lnTo>
                  <a:pt x="3455835" y="1003300"/>
                </a:lnTo>
                <a:close/>
              </a:path>
              <a:path w="4025900" h="1320800">
                <a:moveTo>
                  <a:pt x="208787" y="1016000"/>
                </a:moveTo>
                <a:lnTo>
                  <a:pt x="174879" y="1016000"/>
                </a:lnTo>
                <a:lnTo>
                  <a:pt x="163258" y="1003300"/>
                </a:lnTo>
                <a:lnTo>
                  <a:pt x="196100" y="1003300"/>
                </a:lnTo>
                <a:lnTo>
                  <a:pt x="208787" y="1016000"/>
                </a:lnTo>
                <a:close/>
              </a:path>
              <a:path w="4025900" h="1320800">
                <a:moveTo>
                  <a:pt x="3441065" y="1016000"/>
                </a:moveTo>
                <a:lnTo>
                  <a:pt x="3416871" y="1016000"/>
                </a:lnTo>
                <a:lnTo>
                  <a:pt x="3422408" y="1003300"/>
                </a:lnTo>
                <a:lnTo>
                  <a:pt x="3446272" y="1003300"/>
                </a:lnTo>
                <a:lnTo>
                  <a:pt x="3441065" y="1016000"/>
                </a:lnTo>
                <a:close/>
              </a:path>
              <a:path w="4025900" h="1320800">
                <a:moveTo>
                  <a:pt x="249910" y="1028700"/>
                </a:moveTo>
                <a:lnTo>
                  <a:pt x="200253" y="1028700"/>
                </a:lnTo>
                <a:lnTo>
                  <a:pt x="187223" y="1016000"/>
                </a:lnTo>
                <a:lnTo>
                  <a:pt x="235254" y="1016000"/>
                </a:lnTo>
                <a:lnTo>
                  <a:pt x="249910" y="1028700"/>
                </a:lnTo>
                <a:close/>
              </a:path>
              <a:path w="4025900" h="1320800">
                <a:moveTo>
                  <a:pt x="3429825" y="1028700"/>
                </a:moveTo>
                <a:lnTo>
                  <a:pt x="3399269" y="1028700"/>
                </a:lnTo>
                <a:lnTo>
                  <a:pt x="3405606" y="1016000"/>
                </a:lnTo>
                <a:lnTo>
                  <a:pt x="3435578" y="1016000"/>
                </a:lnTo>
                <a:lnTo>
                  <a:pt x="3429825" y="1028700"/>
                </a:lnTo>
                <a:close/>
              </a:path>
              <a:path w="4025900" h="1320800">
                <a:moveTo>
                  <a:pt x="280441" y="1041400"/>
                </a:moveTo>
                <a:lnTo>
                  <a:pt x="228257" y="1041400"/>
                </a:lnTo>
                <a:lnTo>
                  <a:pt x="213931" y="1028700"/>
                </a:lnTo>
                <a:lnTo>
                  <a:pt x="264617" y="1028700"/>
                </a:lnTo>
                <a:lnTo>
                  <a:pt x="280441" y="1041400"/>
                </a:lnTo>
                <a:close/>
              </a:path>
              <a:path w="4025900" h="1320800">
                <a:moveTo>
                  <a:pt x="3417506" y="1041400"/>
                </a:moveTo>
                <a:lnTo>
                  <a:pt x="3386201" y="1041400"/>
                </a:lnTo>
                <a:lnTo>
                  <a:pt x="3393059" y="1028700"/>
                </a:lnTo>
                <a:lnTo>
                  <a:pt x="3423792" y="1028700"/>
                </a:lnTo>
                <a:lnTo>
                  <a:pt x="3417506" y="1041400"/>
                </a:lnTo>
                <a:close/>
              </a:path>
              <a:path w="4025900" h="1320800">
                <a:moveTo>
                  <a:pt x="330390" y="1054100"/>
                </a:moveTo>
                <a:lnTo>
                  <a:pt x="258724" y="1054100"/>
                </a:lnTo>
                <a:lnTo>
                  <a:pt x="243192" y="1041400"/>
                </a:lnTo>
                <a:lnTo>
                  <a:pt x="312978" y="1041400"/>
                </a:lnTo>
                <a:lnTo>
                  <a:pt x="330390" y="1054100"/>
                </a:lnTo>
                <a:close/>
              </a:path>
              <a:path w="4025900" h="1320800">
                <a:moveTo>
                  <a:pt x="3397097" y="1054100"/>
                </a:moveTo>
                <a:lnTo>
                  <a:pt x="3364699" y="1054100"/>
                </a:lnTo>
                <a:lnTo>
                  <a:pt x="3372294" y="1041400"/>
                </a:lnTo>
                <a:lnTo>
                  <a:pt x="3404158" y="1041400"/>
                </a:lnTo>
                <a:lnTo>
                  <a:pt x="3397097" y="1054100"/>
                </a:lnTo>
                <a:close/>
              </a:path>
              <a:path w="4025900" h="1320800">
                <a:moveTo>
                  <a:pt x="403618" y="1066800"/>
                </a:moveTo>
                <a:lnTo>
                  <a:pt x="308622" y="1066800"/>
                </a:lnTo>
                <a:lnTo>
                  <a:pt x="291464" y="1054100"/>
                </a:lnTo>
                <a:lnTo>
                  <a:pt x="384454" y="1054100"/>
                </a:lnTo>
                <a:lnTo>
                  <a:pt x="403618" y="1066800"/>
                </a:lnTo>
                <a:close/>
              </a:path>
              <a:path w="4025900" h="1320800">
                <a:moveTo>
                  <a:pt x="3382251" y="1066800"/>
                </a:moveTo>
                <a:lnTo>
                  <a:pt x="3341001" y="1066800"/>
                </a:lnTo>
                <a:lnTo>
                  <a:pt x="3349307" y="1054100"/>
                </a:lnTo>
                <a:lnTo>
                  <a:pt x="3389795" y="1054100"/>
                </a:lnTo>
                <a:lnTo>
                  <a:pt x="3382251" y="1066800"/>
                </a:lnTo>
                <a:close/>
              </a:path>
              <a:path w="4025900" h="1320800">
                <a:moveTo>
                  <a:pt x="568172" y="1079500"/>
                </a:moveTo>
                <a:lnTo>
                  <a:pt x="362966" y="1079500"/>
                </a:lnTo>
                <a:lnTo>
                  <a:pt x="344398" y="1066800"/>
                </a:lnTo>
                <a:lnTo>
                  <a:pt x="553554" y="1066800"/>
                </a:lnTo>
                <a:lnTo>
                  <a:pt x="568172" y="1079500"/>
                </a:lnTo>
                <a:close/>
              </a:path>
              <a:path w="4025900" h="1320800">
                <a:moveTo>
                  <a:pt x="3358210" y="1079500"/>
                </a:moveTo>
                <a:lnTo>
                  <a:pt x="3315220" y="1079500"/>
                </a:lnTo>
                <a:lnTo>
                  <a:pt x="3324199" y="1066800"/>
                </a:lnTo>
                <a:lnTo>
                  <a:pt x="3366465" y="1066800"/>
                </a:lnTo>
                <a:lnTo>
                  <a:pt x="3358210" y="1079500"/>
                </a:lnTo>
                <a:close/>
              </a:path>
              <a:path w="4025900" h="1320800">
                <a:moveTo>
                  <a:pt x="539229" y="1092200"/>
                </a:moveTo>
                <a:lnTo>
                  <a:pt x="482346" y="1092200"/>
                </a:lnTo>
                <a:lnTo>
                  <a:pt x="461619" y="1079500"/>
                </a:lnTo>
                <a:lnTo>
                  <a:pt x="544855" y="1079500"/>
                </a:lnTo>
                <a:lnTo>
                  <a:pt x="547958" y="1082783"/>
                </a:lnTo>
                <a:lnTo>
                  <a:pt x="539229" y="1092200"/>
                </a:lnTo>
                <a:close/>
              </a:path>
              <a:path w="4025900" h="1320800">
                <a:moveTo>
                  <a:pt x="547958" y="1082783"/>
                </a:moveTo>
                <a:lnTo>
                  <a:pt x="544855" y="1079500"/>
                </a:lnTo>
                <a:lnTo>
                  <a:pt x="551002" y="1079500"/>
                </a:lnTo>
                <a:lnTo>
                  <a:pt x="547958" y="1082783"/>
                </a:lnTo>
                <a:close/>
              </a:path>
              <a:path w="4025900" h="1320800">
                <a:moveTo>
                  <a:pt x="606704" y="1104900"/>
                </a:moveTo>
                <a:lnTo>
                  <a:pt x="569620" y="1104900"/>
                </a:lnTo>
                <a:lnTo>
                  <a:pt x="556856" y="1092200"/>
                </a:lnTo>
                <a:lnTo>
                  <a:pt x="547958" y="1082783"/>
                </a:lnTo>
                <a:lnTo>
                  <a:pt x="551002" y="1079500"/>
                </a:lnTo>
                <a:lnTo>
                  <a:pt x="580148" y="1079500"/>
                </a:lnTo>
                <a:lnTo>
                  <a:pt x="593255" y="1092200"/>
                </a:lnTo>
                <a:lnTo>
                  <a:pt x="593001" y="1092200"/>
                </a:lnTo>
                <a:lnTo>
                  <a:pt x="606704" y="1104900"/>
                </a:lnTo>
                <a:close/>
              </a:path>
              <a:path w="4025900" h="1320800">
                <a:moveTo>
                  <a:pt x="3332137" y="1092200"/>
                </a:moveTo>
                <a:lnTo>
                  <a:pt x="3287496" y="1092200"/>
                </a:lnTo>
                <a:lnTo>
                  <a:pt x="3297097" y="1079500"/>
                </a:lnTo>
                <a:lnTo>
                  <a:pt x="3341052" y="1079500"/>
                </a:lnTo>
                <a:lnTo>
                  <a:pt x="3332137" y="1092200"/>
                </a:lnTo>
                <a:close/>
              </a:path>
              <a:path w="4025900" h="1320800">
                <a:moveTo>
                  <a:pt x="3304133" y="1104900"/>
                </a:moveTo>
                <a:lnTo>
                  <a:pt x="3247669" y="1104900"/>
                </a:lnTo>
                <a:lnTo>
                  <a:pt x="3258058" y="1092200"/>
                </a:lnTo>
                <a:lnTo>
                  <a:pt x="3313684" y="1092200"/>
                </a:lnTo>
                <a:lnTo>
                  <a:pt x="3304133" y="1104900"/>
                </a:lnTo>
                <a:close/>
              </a:path>
              <a:path w="4025900" h="1320800">
                <a:moveTo>
                  <a:pt x="650532" y="1130300"/>
                </a:moveTo>
                <a:lnTo>
                  <a:pt x="611428" y="1130300"/>
                </a:lnTo>
                <a:lnTo>
                  <a:pt x="596912" y="1117600"/>
                </a:lnTo>
                <a:lnTo>
                  <a:pt x="582980" y="1104900"/>
                </a:lnTo>
                <a:lnTo>
                  <a:pt x="620509" y="1104900"/>
                </a:lnTo>
                <a:lnTo>
                  <a:pt x="635355" y="1117600"/>
                </a:lnTo>
                <a:lnTo>
                  <a:pt x="635126" y="1117600"/>
                </a:lnTo>
                <a:lnTo>
                  <a:pt x="650532" y="1130300"/>
                </a:lnTo>
                <a:close/>
              </a:path>
              <a:path w="4025900" h="1320800">
                <a:moveTo>
                  <a:pt x="2676029" y="1117600"/>
                </a:moveTo>
                <a:lnTo>
                  <a:pt x="2646400" y="1117600"/>
                </a:lnTo>
                <a:lnTo>
                  <a:pt x="2653995" y="1104900"/>
                </a:lnTo>
                <a:lnTo>
                  <a:pt x="2676029" y="1117600"/>
                </a:lnTo>
                <a:close/>
              </a:path>
              <a:path w="4025900" h="1320800">
                <a:moveTo>
                  <a:pt x="3274314" y="1117600"/>
                </a:moveTo>
                <a:lnTo>
                  <a:pt x="3204857" y="1117600"/>
                </a:lnTo>
                <a:lnTo>
                  <a:pt x="3215944" y="1104900"/>
                </a:lnTo>
                <a:lnTo>
                  <a:pt x="3284448" y="1104900"/>
                </a:lnTo>
                <a:lnTo>
                  <a:pt x="3274314" y="1117600"/>
                </a:lnTo>
                <a:close/>
              </a:path>
              <a:path w="4025900" h="1320800">
                <a:moveTo>
                  <a:pt x="2655493" y="1130300"/>
                </a:moveTo>
                <a:lnTo>
                  <a:pt x="2638539" y="1130300"/>
                </a:lnTo>
                <a:lnTo>
                  <a:pt x="2642768" y="1117600"/>
                </a:lnTo>
                <a:lnTo>
                  <a:pt x="2665755" y="1117600"/>
                </a:lnTo>
                <a:lnTo>
                  <a:pt x="2655493" y="1130300"/>
                </a:lnTo>
                <a:close/>
              </a:path>
              <a:path w="4025900" h="1320800">
                <a:moveTo>
                  <a:pt x="2661907" y="1130300"/>
                </a:moveTo>
                <a:lnTo>
                  <a:pt x="2655493" y="1130300"/>
                </a:lnTo>
                <a:lnTo>
                  <a:pt x="2665755" y="1117600"/>
                </a:lnTo>
                <a:lnTo>
                  <a:pt x="2661907" y="1130300"/>
                </a:lnTo>
                <a:close/>
              </a:path>
              <a:path w="4025900" h="1320800">
                <a:moveTo>
                  <a:pt x="2741028" y="1130300"/>
                </a:moveTo>
                <a:lnTo>
                  <a:pt x="2661907" y="1130300"/>
                </a:lnTo>
                <a:lnTo>
                  <a:pt x="2665755" y="1117600"/>
                </a:lnTo>
                <a:lnTo>
                  <a:pt x="2724137" y="1117600"/>
                </a:lnTo>
                <a:lnTo>
                  <a:pt x="2741028" y="1130300"/>
                </a:lnTo>
                <a:close/>
              </a:path>
              <a:path w="4025900" h="1320800">
                <a:moveTo>
                  <a:pt x="3231895" y="1130300"/>
                </a:moveTo>
                <a:lnTo>
                  <a:pt x="3147529" y="1130300"/>
                </a:lnTo>
                <a:lnTo>
                  <a:pt x="3159429" y="1117600"/>
                </a:lnTo>
                <a:lnTo>
                  <a:pt x="3242767" y="1117600"/>
                </a:lnTo>
                <a:lnTo>
                  <a:pt x="3231895" y="1130300"/>
                </a:lnTo>
                <a:close/>
              </a:path>
              <a:path w="4025900" h="1320800">
                <a:moveTo>
                  <a:pt x="716546" y="1155700"/>
                </a:moveTo>
                <a:lnTo>
                  <a:pt x="658279" y="1155700"/>
                </a:lnTo>
                <a:lnTo>
                  <a:pt x="642124" y="1143000"/>
                </a:lnTo>
                <a:lnTo>
                  <a:pt x="626503" y="1130300"/>
                </a:lnTo>
                <a:lnTo>
                  <a:pt x="666038" y="1130300"/>
                </a:lnTo>
                <a:lnTo>
                  <a:pt x="682498" y="1143000"/>
                </a:lnTo>
                <a:lnTo>
                  <a:pt x="699084" y="1143000"/>
                </a:lnTo>
                <a:lnTo>
                  <a:pt x="716546" y="1155700"/>
                </a:lnTo>
                <a:close/>
              </a:path>
              <a:path w="4025900" h="1320800">
                <a:moveTo>
                  <a:pt x="2629776" y="1143000"/>
                </a:moveTo>
                <a:lnTo>
                  <a:pt x="2625051" y="1143000"/>
                </a:lnTo>
                <a:lnTo>
                  <a:pt x="2629954" y="1130300"/>
                </a:lnTo>
                <a:lnTo>
                  <a:pt x="2629776" y="1143000"/>
                </a:lnTo>
                <a:close/>
              </a:path>
              <a:path w="4025900" h="1320800">
                <a:moveTo>
                  <a:pt x="2653309" y="1143000"/>
                </a:moveTo>
                <a:lnTo>
                  <a:pt x="2629776" y="1143000"/>
                </a:lnTo>
                <a:lnTo>
                  <a:pt x="2634449" y="1130300"/>
                </a:lnTo>
                <a:lnTo>
                  <a:pt x="2657716" y="1130300"/>
                </a:lnTo>
                <a:lnTo>
                  <a:pt x="2653309" y="1143000"/>
                </a:lnTo>
                <a:close/>
              </a:path>
              <a:path w="4025900" h="1320800">
                <a:moveTo>
                  <a:pt x="2828823" y="1143000"/>
                </a:moveTo>
                <a:lnTo>
                  <a:pt x="2703728" y="1143000"/>
                </a:lnTo>
                <a:lnTo>
                  <a:pt x="2687294" y="1130300"/>
                </a:lnTo>
                <a:lnTo>
                  <a:pt x="2810598" y="1130300"/>
                </a:lnTo>
                <a:lnTo>
                  <a:pt x="2828823" y="1143000"/>
                </a:lnTo>
                <a:close/>
              </a:path>
              <a:path w="4025900" h="1320800">
                <a:moveTo>
                  <a:pt x="3174974" y="1143000"/>
                </a:moveTo>
                <a:lnTo>
                  <a:pt x="3061131" y="1143000"/>
                </a:lnTo>
                <a:lnTo>
                  <a:pt x="3073984" y="1130300"/>
                </a:lnTo>
                <a:lnTo>
                  <a:pt x="3186684" y="1130300"/>
                </a:lnTo>
                <a:lnTo>
                  <a:pt x="3174974" y="1143000"/>
                </a:lnTo>
                <a:close/>
              </a:path>
              <a:path w="4025900" h="1320800">
                <a:moveTo>
                  <a:pt x="2643809" y="1155700"/>
                </a:moveTo>
                <a:lnTo>
                  <a:pt x="2614955" y="1155700"/>
                </a:lnTo>
                <a:lnTo>
                  <a:pt x="2620289" y="1143000"/>
                </a:lnTo>
                <a:lnTo>
                  <a:pt x="2648673" y="1143000"/>
                </a:lnTo>
                <a:lnTo>
                  <a:pt x="2643809" y="1155700"/>
                </a:lnTo>
                <a:close/>
              </a:path>
              <a:path w="4025900" h="1320800">
                <a:moveTo>
                  <a:pt x="3114192" y="1155700"/>
                </a:moveTo>
                <a:lnTo>
                  <a:pt x="2772498" y="1155700"/>
                </a:lnTo>
                <a:lnTo>
                  <a:pt x="2754871" y="1143000"/>
                </a:lnTo>
                <a:lnTo>
                  <a:pt x="3126638" y="1143000"/>
                </a:lnTo>
                <a:lnTo>
                  <a:pt x="3114192" y="1155700"/>
                </a:lnTo>
                <a:close/>
              </a:path>
              <a:path w="4025900" h="1320800">
                <a:moveTo>
                  <a:pt x="752563" y="1168400"/>
                </a:moveTo>
                <a:lnTo>
                  <a:pt x="692124" y="1168400"/>
                </a:lnTo>
                <a:lnTo>
                  <a:pt x="674941" y="1155700"/>
                </a:lnTo>
                <a:lnTo>
                  <a:pt x="734136" y="1155700"/>
                </a:lnTo>
                <a:lnTo>
                  <a:pt x="752563" y="1168400"/>
                </a:lnTo>
                <a:close/>
              </a:path>
              <a:path w="4025900" h="1320800">
                <a:moveTo>
                  <a:pt x="2627909" y="1168400"/>
                </a:moveTo>
                <a:lnTo>
                  <a:pt x="2598178" y="1168400"/>
                </a:lnTo>
                <a:lnTo>
                  <a:pt x="2604160" y="1155700"/>
                </a:lnTo>
                <a:lnTo>
                  <a:pt x="2633421" y="1155700"/>
                </a:lnTo>
                <a:lnTo>
                  <a:pt x="2627909" y="1168400"/>
                </a:lnTo>
                <a:close/>
              </a:path>
              <a:path w="4025900" h="1320800">
                <a:moveTo>
                  <a:pt x="2969387" y="1168400"/>
                </a:moveTo>
                <a:lnTo>
                  <a:pt x="2922117" y="1168400"/>
                </a:lnTo>
                <a:lnTo>
                  <a:pt x="2902686" y="1155700"/>
                </a:lnTo>
                <a:lnTo>
                  <a:pt x="2983077" y="1155700"/>
                </a:lnTo>
                <a:lnTo>
                  <a:pt x="2969387" y="1168400"/>
                </a:lnTo>
                <a:close/>
              </a:path>
              <a:path w="4025900" h="1320800">
                <a:moveTo>
                  <a:pt x="790422" y="1181100"/>
                </a:moveTo>
                <a:lnTo>
                  <a:pt x="727938" y="1181100"/>
                </a:lnTo>
                <a:lnTo>
                  <a:pt x="709790" y="1168400"/>
                </a:lnTo>
                <a:lnTo>
                  <a:pt x="771093" y="1168400"/>
                </a:lnTo>
                <a:lnTo>
                  <a:pt x="790422" y="1181100"/>
                </a:lnTo>
                <a:close/>
              </a:path>
              <a:path w="4025900" h="1320800">
                <a:moveTo>
                  <a:pt x="2616238" y="1181100"/>
                </a:moveTo>
                <a:lnTo>
                  <a:pt x="2585961" y="1181100"/>
                </a:lnTo>
                <a:lnTo>
                  <a:pt x="2592336" y="1168400"/>
                </a:lnTo>
                <a:lnTo>
                  <a:pt x="2622181" y="1168400"/>
                </a:lnTo>
                <a:lnTo>
                  <a:pt x="2616238" y="1181100"/>
                </a:lnTo>
                <a:close/>
              </a:path>
              <a:path w="4025900" h="1320800">
                <a:moveTo>
                  <a:pt x="830008" y="1193800"/>
                </a:moveTo>
                <a:lnTo>
                  <a:pt x="765606" y="1193800"/>
                </a:lnTo>
                <a:lnTo>
                  <a:pt x="746544" y="1181100"/>
                </a:lnTo>
                <a:lnTo>
                  <a:pt x="809840" y="1181100"/>
                </a:lnTo>
                <a:lnTo>
                  <a:pt x="830008" y="1193800"/>
                </a:lnTo>
                <a:close/>
              </a:path>
              <a:path w="4025900" h="1320800">
                <a:moveTo>
                  <a:pt x="1555356" y="1193800"/>
                </a:moveTo>
                <a:lnTo>
                  <a:pt x="1496009" y="1193800"/>
                </a:lnTo>
                <a:lnTo>
                  <a:pt x="1516824" y="1181100"/>
                </a:lnTo>
                <a:lnTo>
                  <a:pt x="1541094" y="1181100"/>
                </a:lnTo>
                <a:lnTo>
                  <a:pt x="1555356" y="1193800"/>
                </a:lnTo>
                <a:close/>
              </a:path>
              <a:path w="4025900" h="1320800">
                <a:moveTo>
                  <a:pt x="2597213" y="1193800"/>
                </a:moveTo>
                <a:lnTo>
                  <a:pt x="2566022" y="1193800"/>
                </a:lnTo>
                <a:lnTo>
                  <a:pt x="2579776" y="1181100"/>
                </a:lnTo>
                <a:lnTo>
                  <a:pt x="2603754" y="1181100"/>
                </a:lnTo>
                <a:lnTo>
                  <a:pt x="2597213" y="1193800"/>
                </a:lnTo>
                <a:close/>
              </a:path>
              <a:path w="4025900" h="1320800">
                <a:moveTo>
                  <a:pt x="892416" y="1206500"/>
                </a:moveTo>
                <a:lnTo>
                  <a:pt x="805040" y="1206500"/>
                </a:lnTo>
                <a:lnTo>
                  <a:pt x="785113" y="1193800"/>
                </a:lnTo>
                <a:lnTo>
                  <a:pt x="871067" y="1193800"/>
                </a:lnTo>
                <a:lnTo>
                  <a:pt x="892416" y="1206500"/>
                </a:lnTo>
                <a:close/>
              </a:path>
              <a:path w="4025900" h="1320800">
                <a:moveTo>
                  <a:pt x="1541830" y="1206500"/>
                </a:moveTo>
                <a:lnTo>
                  <a:pt x="1453514" y="1206500"/>
                </a:lnTo>
                <a:lnTo>
                  <a:pt x="1475117" y="1193800"/>
                </a:lnTo>
                <a:lnTo>
                  <a:pt x="1534274" y="1193800"/>
                </a:lnTo>
                <a:lnTo>
                  <a:pt x="1541830" y="1206500"/>
                </a:lnTo>
                <a:close/>
              </a:path>
              <a:path w="4025900" h="1320800">
                <a:moveTo>
                  <a:pt x="1601889" y="1219200"/>
                </a:moveTo>
                <a:lnTo>
                  <a:pt x="1556550" y="1219200"/>
                </a:lnTo>
                <a:lnTo>
                  <a:pt x="1545132" y="1206500"/>
                </a:lnTo>
                <a:lnTo>
                  <a:pt x="1534274" y="1193800"/>
                </a:lnTo>
                <a:lnTo>
                  <a:pt x="1566100" y="1193800"/>
                </a:lnTo>
                <a:lnTo>
                  <a:pt x="1577746" y="1206500"/>
                </a:lnTo>
                <a:lnTo>
                  <a:pt x="1589392" y="1206500"/>
                </a:lnTo>
                <a:lnTo>
                  <a:pt x="1601889" y="1219200"/>
                </a:lnTo>
                <a:close/>
              </a:path>
              <a:path w="4025900" h="1320800">
                <a:moveTo>
                  <a:pt x="2561577" y="1219200"/>
                </a:moveTo>
                <a:lnTo>
                  <a:pt x="2521089" y="1219200"/>
                </a:lnTo>
                <a:lnTo>
                  <a:pt x="2537091" y="1206500"/>
                </a:lnTo>
                <a:lnTo>
                  <a:pt x="2536812" y="1206500"/>
                </a:lnTo>
                <a:lnTo>
                  <a:pt x="2552077" y="1193800"/>
                </a:lnTo>
                <a:lnTo>
                  <a:pt x="2590431" y="1193800"/>
                </a:lnTo>
                <a:lnTo>
                  <a:pt x="2576398" y="1206500"/>
                </a:lnTo>
                <a:lnTo>
                  <a:pt x="2561577" y="1219200"/>
                </a:lnTo>
                <a:close/>
              </a:path>
              <a:path w="4025900" h="1320800">
                <a:moveTo>
                  <a:pt x="958100" y="1219200"/>
                </a:moveTo>
                <a:lnTo>
                  <a:pt x="867257" y="1219200"/>
                </a:lnTo>
                <a:lnTo>
                  <a:pt x="846124" y="1206500"/>
                </a:lnTo>
                <a:lnTo>
                  <a:pt x="935710" y="1206500"/>
                </a:lnTo>
                <a:lnTo>
                  <a:pt x="958100" y="1219200"/>
                </a:lnTo>
                <a:close/>
              </a:path>
              <a:path w="4025900" h="1320800">
                <a:moveTo>
                  <a:pt x="980655" y="1219200"/>
                </a:moveTo>
                <a:lnTo>
                  <a:pt x="958100" y="1219200"/>
                </a:lnTo>
                <a:lnTo>
                  <a:pt x="957948" y="1206500"/>
                </a:lnTo>
                <a:lnTo>
                  <a:pt x="980655" y="1219200"/>
                </a:lnTo>
                <a:close/>
              </a:path>
              <a:path w="4025900" h="1320800">
                <a:moveTo>
                  <a:pt x="1479003" y="1219200"/>
                </a:moveTo>
                <a:lnTo>
                  <a:pt x="1364119" y="1219200"/>
                </a:lnTo>
                <a:lnTo>
                  <a:pt x="1387132" y="1206500"/>
                </a:lnTo>
                <a:lnTo>
                  <a:pt x="1500378" y="1206500"/>
                </a:lnTo>
                <a:lnTo>
                  <a:pt x="1479003" y="1219200"/>
                </a:lnTo>
                <a:close/>
              </a:path>
              <a:path w="4025900" h="1320800">
                <a:moveTo>
                  <a:pt x="1097788" y="1231900"/>
                </a:moveTo>
                <a:lnTo>
                  <a:pt x="932827" y="1231900"/>
                </a:lnTo>
                <a:lnTo>
                  <a:pt x="910615" y="1219200"/>
                </a:lnTo>
                <a:lnTo>
                  <a:pt x="1073683" y="1219200"/>
                </a:lnTo>
                <a:lnTo>
                  <a:pt x="1097788" y="1231900"/>
                </a:lnTo>
                <a:close/>
              </a:path>
              <a:path w="4025900" h="1320800">
                <a:moveTo>
                  <a:pt x="1412595" y="1231900"/>
                </a:moveTo>
                <a:lnTo>
                  <a:pt x="1245285" y="1231900"/>
                </a:lnTo>
                <a:lnTo>
                  <a:pt x="1269758" y="1219200"/>
                </a:lnTo>
                <a:lnTo>
                  <a:pt x="1435087" y="1219200"/>
                </a:lnTo>
                <a:lnTo>
                  <a:pt x="1412595" y="1231900"/>
                </a:lnTo>
                <a:close/>
              </a:path>
              <a:path w="4025900" h="1320800">
                <a:moveTo>
                  <a:pt x="1627708" y="1231900"/>
                </a:moveTo>
                <a:lnTo>
                  <a:pt x="1580705" y="1231900"/>
                </a:lnTo>
                <a:lnTo>
                  <a:pt x="1568411" y="1219200"/>
                </a:lnTo>
                <a:lnTo>
                  <a:pt x="1614398" y="1219200"/>
                </a:lnTo>
                <a:lnTo>
                  <a:pt x="1627708" y="1231900"/>
                </a:lnTo>
                <a:close/>
              </a:path>
              <a:path w="4025900" h="1320800">
                <a:moveTo>
                  <a:pt x="2512771" y="1244600"/>
                </a:moveTo>
                <a:lnTo>
                  <a:pt x="2451239" y="1244600"/>
                </a:lnTo>
                <a:lnTo>
                  <a:pt x="2469934" y="1231900"/>
                </a:lnTo>
                <a:lnTo>
                  <a:pt x="2487510" y="1231900"/>
                </a:lnTo>
                <a:lnTo>
                  <a:pt x="2504897" y="1219200"/>
                </a:lnTo>
                <a:lnTo>
                  <a:pt x="2546019" y="1219200"/>
                </a:lnTo>
                <a:lnTo>
                  <a:pt x="2529738" y="1231900"/>
                </a:lnTo>
                <a:lnTo>
                  <a:pt x="2512771" y="1244600"/>
                </a:lnTo>
                <a:close/>
              </a:path>
              <a:path w="4025900" h="1320800">
                <a:moveTo>
                  <a:pt x="1319301" y="1244600"/>
                </a:moveTo>
                <a:lnTo>
                  <a:pt x="1024851" y="1244600"/>
                </a:lnTo>
                <a:lnTo>
                  <a:pt x="1001395" y="1231900"/>
                </a:lnTo>
                <a:lnTo>
                  <a:pt x="1343088" y="1231900"/>
                </a:lnTo>
                <a:lnTo>
                  <a:pt x="1319301" y="1244600"/>
                </a:lnTo>
                <a:close/>
              </a:path>
              <a:path w="4025900" h="1320800">
                <a:moveTo>
                  <a:pt x="1655127" y="1244600"/>
                </a:moveTo>
                <a:lnTo>
                  <a:pt x="1606511" y="1244600"/>
                </a:lnTo>
                <a:lnTo>
                  <a:pt x="1593405" y="1231900"/>
                </a:lnTo>
                <a:lnTo>
                  <a:pt x="1641043" y="1231900"/>
                </a:lnTo>
                <a:lnTo>
                  <a:pt x="1655127" y="1244600"/>
                </a:lnTo>
                <a:close/>
              </a:path>
              <a:path w="4025900" h="1320800">
                <a:moveTo>
                  <a:pt x="1699082" y="1257300"/>
                </a:moveTo>
                <a:lnTo>
                  <a:pt x="1633918" y="1257300"/>
                </a:lnTo>
                <a:lnTo>
                  <a:pt x="1620024" y="1244600"/>
                </a:lnTo>
                <a:lnTo>
                  <a:pt x="1683893" y="1244600"/>
                </a:lnTo>
                <a:lnTo>
                  <a:pt x="1699082" y="1257300"/>
                </a:lnTo>
                <a:close/>
              </a:path>
              <a:path w="4025900" h="1320800">
                <a:moveTo>
                  <a:pt x="2476830" y="1257300"/>
                </a:moveTo>
                <a:lnTo>
                  <a:pt x="2412453" y="1257300"/>
                </a:lnTo>
                <a:lnTo>
                  <a:pt x="2432367" y="1244600"/>
                </a:lnTo>
                <a:lnTo>
                  <a:pt x="2495130" y="1244600"/>
                </a:lnTo>
                <a:lnTo>
                  <a:pt x="2476830" y="1257300"/>
                </a:lnTo>
                <a:close/>
              </a:path>
              <a:path w="4025900" h="1320800">
                <a:moveTo>
                  <a:pt x="1730146" y="1270000"/>
                </a:moveTo>
                <a:lnTo>
                  <a:pt x="1677835" y="1270000"/>
                </a:lnTo>
                <a:lnTo>
                  <a:pt x="1662836" y="1257300"/>
                </a:lnTo>
                <a:lnTo>
                  <a:pt x="1714271" y="1257300"/>
                </a:lnTo>
                <a:lnTo>
                  <a:pt x="1730146" y="1270000"/>
                </a:lnTo>
                <a:close/>
              </a:path>
              <a:path w="4025900" h="1320800">
                <a:moveTo>
                  <a:pt x="2438349" y="1270000"/>
                </a:moveTo>
                <a:lnTo>
                  <a:pt x="2371331" y="1270000"/>
                </a:lnTo>
                <a:lnTo>
                  <a:pt x="2392387" y="1257300"/>
                </a:lnTo>
                <a:lnTo>
                  <a:pt x="2457894" y="1257300"/>
                </a:lnTo>
                <a:lnTo>
                  <a:pt x="2438349" y="1270000"/>
                </a:lnTo>
                <a:close/>
              </a:path>
              <a:path w="4025900" h="1320800">
                <a:moveTo>
                  <a:pt x="1796135" y="1282700"/>
                </a:moveTo>
                <a:lnTo>
                  <a:pt x="1708886" y="1282700"/>
                </a:lnTo>
                <a:lnTo>
                  <a:pt x="1693189" y="1270000"/>
                </a:lnTo>
                <a:lnTo>
                  <a:pt x="1779028" y="1270000"/>
                </a:lnTo>
                <a:lnTo>
                  <a:pt x="1796135" y="1282700"/>
                </a:lnTo>
                <a:close/>
              </a:path>
              <a:path w="4025900" h="1320800">
                <a:moveTo>
                  <a:pt x="2397506" y="1282700"/>
                </a:moveTo>
                <a:lnTo>
                  <a:pt x="2328049" y="1282700"/>
                </a:lnTo>
                <a:lnTo>
                  <a:pt x="2350160" y="1270000"/>
                </a:lnTo>
                <a:lnTo>
                  <a:pt x="2418219" y="1270000"/>
                </a:lnTo>
                <a:lnTo>
                  <a:pt x="2397506" y="1282700"/>
                </a:lnTo>
                <a:close/>
              </a:path>
              <a:path w="4025900" h="1320800">
                <a:moveTo>
                  <a:pt x="1848700" y="1295400"/>
                </a:moveTo>
                <a:lnTo>
                  <a:pt x="1757921" y="1295400"/>
                </a:lnTo>
                <a:lnTo>
                  <a:pt x="1741258" y="1282700"/>
                </a:lnTo>
                <a:lnTo>
                  <a:pt x="1830768" y="1282700"/>
                </a:lnTo>
                <a:lnTo>
                  <a:pt x="1848700" y="1295400"/>
                </a:lnTo>
                <a:close/>
              </a:path>
              <a:path w="4025900" h="1320800">
                <a:moveTo>
                  <a:pt x="2354465" y="1295400"/>
                </a:moveTo>
                <a:lnTo>
                  <a:pt x="2259469" y="1295400"/>
                </a:lnTo>
                <a:lnTo>
                  <a:pt x="2282977" y="1282700"/>
                </a:lnTo>
                <a:lnTo>
                  <a:pt x="2376246" y="1282700"/>
                </a:lnTo>
                <a:lnTo>
                  <a:pt x="2354465" y="1295400"/>
                </a:lnTo>
                <a:close/>
              </a:path>
              <a:path w="4025900" h="1320800">
                <a:moveTo>
                  <a:pt x="1960587" y="1308100"/>
                </a:moveTo>
                <a:lnTo>
                  <a:pt x="1809699" y="1308100"/>
                </a:lnTo>
                <a:lnTo>
                  <a:pt x="1792147" y="1295400"/>
                </a:lnTo>
                <a:lnTo>
                  <a:pt x="1941245" y="1295400"/>
                </a:lnTo>
                <a:lnTo>
                  <a:pt x="1960587" y="1308100"/>
                </a:lnTo>
                <a:close/>
              </a:path>
              <a:path w="4025900" h="1320800">
                <a:moveTo>
                  <a:pt x="2309380" y="1308100"/>
                </a:moveTo>
                <a:lnTo>
                  <a:pt x="2162098" y="1308100"/>
                </a:lnTo>
                <a:lnTo>
                  <a:pt x="2187194" y="1295400"/>
                </a:lnTo>
                <a:lnTo>
                  <a:pt x="2332164" y="1295400"/>
                </a:lnTo>
                <a:lnTo>
                  <a:pt x="2309380" y="1308100"/>
                </a:lnTo>
                <a:close/>
              </a:path>
              <a:path w="4025900" h="1320800">
                <a:moveTo>
                  <a:pt x="2213787" y="1320800"/>
                </a:moveTo>
                <a:lnTo>
                  <a:pt x="1901355" y="1320800"/>
                </a:lnTo>
                <a:lnTo>
                  <a:pt x="1882521" y="1308100"/>
                </a:lnTo>
                <a:lnTo>
                  <a:pt x="2238311" y="1308100"/>
                </a:lnTo>
                <a:lnTo>
                  <a:pt x="2213787" y="1320800"/>
                </a:lnTo>
                <a:close/>
              </a:path>
            </a:pathLst>
          </a:custGeom>
          <a:solidFill>
            <a:srgbClr val="3A55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329511" y="3131921"/>
            <a:ext cx="91818" cy="91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15969" y="3027641"/>
            <a:ext cx="164680" cy="1638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72039" y="1913699"/>
            <a:ext cx="3685082" cy="12259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848600" y="3910584"/>
            <a:ext cx="1143000" cy="12984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44351" y="3439744"/>
            <a:ext cx="3211520" cy="10452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928435" y="4372660"/>
            <a:ext cx="69982" cy="700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209503" y="1992553"/>
            <a:ext cx="3007995" cy="2246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690245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楷体"/>
                <a:cs typeface="楷体"/>
              </a:rPr>
              <a:t>若是四个共点力、</a:t>
            </a:r>
            <a:r>
              <a:rPr dirty="0" sz="2000" spc="-5" b="1">
                <a:latin typeface="楷体"/>
                <a:cs typeface="楷体"/>
              </a:rPr>
              <a:t>五 </a:t>
            </a:r>
            <a:r>
              <a:rPr dirty="0" sz="2000" b="1">
                <a:latin typeface="楷体"/>
                <a:cs typeface="楷体"/>
              </a:rPr>
              <a:t>个共点力……其平</a:t>
            </a:r>
            <a:r>
              <a:rPr dirty="0" sz="2000" spc="-5" b="1">
                <a:latin typeface="楷体"/>
                <a:cs typeface="楷体"/>
              </a:rPr>
              <a:t>衡 </a:t>
            </a:r>
            <a:r>
              <a:rPr dirty="0" sz="2000" b="1">
                <a:latin typeface="楷体"/>
                <a:cs typeface="楷体"/>
              </a:rPr>
              <a:t>条件又是怎样的呢</a:t>
            </a:r>
            <a:r>
              <a:rPr dirty="0" sz="2000" spc="-5" b="1">
                <a:latin typeface="楷体"/>
                <a:cs typeface="楷体"/>
              </a:rPr>
              <a:t>？</a:t>
            </a:r>
            <a:endParaRPr sz="2000">
              <a:latin typeface="楷体"/>
              <a:cs typeface="楷体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>
              <a:latin typeface="Times New Roman"/>
              <a:cs typeface="Times New Roman"/>
            </a:endParaRPr>
          </a:p>
          <a:p>
            <a:pPr marL="953135" marR="5080">
              <a:lnSpc>
                <a:spcPct val="100000"/>
              </a:lnSpc>
            </a:pPr>
            <a:r>
              <a:rPr dirty="0" sz="2000" b="1">
                <a:latin typeface="楷体"/>
                <a:cs typeface="楷体"/>
              </a:rPr>
              <a:t>如果也能转换</a:t>
            </a:r>
            <a:r>
              <a:rPr dirty="0" sz="2000" spc="-5" b="1">
                <a:latin typeface="楷体"/>
                <a:cs typeface="楷体"/>
              </a:rPr>
              <a:t>成 </a:t>
            </a:r>
            <a:r>
              <a:rPr dirty="0" sz="2000" b="1">
                <a:latin typeface="楷体"/>
                <a:cs typeface="楷体"/>
              </a:rPr>
              <a:t>二力平衡就好了</a:t>
            </a:r>
            <a:r>
              <a:rPr dirty="0" sz="2000" spc="-5" b="1">
                <a:latin typeface="楷体"/>
                <a:cs typeface="楷体"/>
              </a:rPr>
              <a:t>！</a:t>
            </a:r>
            <a:endParaRPr sz="2000">
              <a:latin typeface="楷体"/>
              <a:cs typeface="楷体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08093" y="1037907"/>
            <a:ext cx="28695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/>
              <a:t>共点力的平衡条</a:t>
            </a:r>
            <a:r>
              <a:rPr dirty="0" sz="2800" spc="-5"/>
              <a:t>件</a:t>
            </a:r>
            <a:endParaRPr sz="2800"/>
          </a:p>
        </p:txBody>
      </p:sp>
      <p:sp>
        <p:nvSpPr>
          <p:cNvPr id="15" name="object 15"/>
          <p:cNvSpPr/>
          <p:nvPr/>
        </p:nvSpPr>
        <p:spPr>
          <a:xfrm>
            <a:off x="3265436" y="1559172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02051" y="1289303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01695" y="1511808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4366" y="3123107"/>
            <a:ext cx="179705" cy="704215"/>
          </a:xfrm>
          <a:custGeom>
            <a:avLst/>
            <a:gdLst/>
            <a:ahLst/>
            <a:cxnLst/>
            <a:rect l="l" t="t" r="r" b="b"/>
            <a:pathLst>
              <a:path w="179704" h="704214">
                <a:moveTo>
                  <a:pt x="27927" y="704214"/>
                </a:moveTo>
                <a:lnTo>
                  <a:pt x="0" y="698157"/>
                </a:lnTo>
                <a:lnTo>
                  <a:pt x="24218" y="586447"/>
                </a:lnTo>
                <a:lnTo>
                  <a:pt x="52146" y="592505"/>
                </a:lnTo>
                <a:lnTo>
                  <a:pt x="27927" y="704214"/>
                </a:lnTo>
                <a:close/>
              </a:path>
              <a:path w="179704" h="704214">
                <a:moveTo>
                  <a:pt x="70307" y="508723"/>
                </a:moveTo>
                <a:lnTo>
                  <a:pt x="42379" y="502666"/>
                </a:lnTo>
                <a:lnTo>
                  <a:pt x="66586" y="390969"/>
                </a:lnTo>
                <a:lnTo>
                  <a:pt x="94513" y="397014"/>
                </a:lnTo>
                <a:lnTo>
                  <a:pt x="70307" y="508723"/>
                </a:lnTo>
                <a:close/>
              </a:path>
              <a:path w="179704" h="704214">
                <a:moveTo>
                  <a:pt x="112674" y="313232"/>
                </a:moveTo>
                <a:lnTo>
                  <a:pt x="84747" y="307187"/>
                </a:lnTo>
                <a:lnTo>
                  <a:pt x="108965" y="195478"/>
                </a:lnTo>
                <a:lnTo>
                  <a:pt x="136880" y="201536"/>
                </a:lnTo>
                <a:lnTo>
                  <a:pt x="112674" y="313232"/>
                </a:lnTo>
                <a:close/>
              </a:path>
              <a:path w="179704" h="704214">
                <a:moveTo>
                  <a:pt x="155041" y="117754"/>
                </a:moveTo>
                <a:lnTo>
                  <a:pt x="127114" y="111696"/>
                </a:lnTo>
                <a:lnTo>
                  <a:pt x="151333" y="0"/>
                </a:lnTo>
                <a:lnTo>
                  <a:pt x="179260" y="6045"/>
                </a:lnTo>
                <a:lnTo>
                  <a:pt x="155041" y="11775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82936" y="3180537"/>
            <a:ext cx="412115" cy="810895"/>
          </a:xfrm>
          <a:custGeom>
            <a:avLst/>
            <a:gdLst/>
            <a:ahLst/>
            <a:cxnLst/>
            <a:rect l="l" t="t" r="r" b="b"/>
            <a:pathLst>
              <a:path w="412114" h="810895">
                <a:moveTo>
                  <a:pt x="360780" y="70448"/>
                </a:moveTo>
                <a:lnTo>
                  <a:pt x="335178" y="57746"/>
                </a:lnTo>
                <a:lnTo>
                  <a:pt x="411670" y="0"/>
                </a:lnTo>
                <a:lnTo>
                  <a:pt x="411833" y="51244"/>
                </a:lnTo>
                <a:lnTo>
                  <a:pt x="370306" y="51244"/>
                </a:lnTo>
                <a:lnTo>
                  <a:pt x="360780" y="70448"/>
                </a:lnTo>
                <a:close/>
              </a:path>
              <a:path w="412114" h="810895">
                <a:moveTo>
                  <a:pt x="386372" y="83145"/>
                </a:moveTo>
                <a:lnTo>
                  <a:pt x="360780" y="70448"/>
                </a:lnTo>
                <a:lnTo>
                  <a:pt x="370306" y="51244"/>
                </a:lnTo>
                <a:lnTo>
                  <a:pt x="395897" y="63944"/>
                </a:lnTo>
                <a:lnTo>
                  <a:pt x="386372" y="83145"/>
                </a:lnTo>
                <a:close/>
              </a:path>
              <a:path w="412114" h="810895">
                <a:moveTo>
                  <a:pt x="411975" y="95846"/>
                </a:moveTo>
                <a:lnTo>
                  <a:pt x="386372" y="83145"/>
                </a:lnTo>
                <a:lnTo>
                  <a:pt x="395897" y="63944"/>
                </a:lnTo>
                <a:lnTo>
                  <a:pt x="370306" y="51244"/>
                </a:lnTo>
                <a:lnTo>
                  <a:pt x="411833" y="51244"/>
                </a:lnTo>
                <a:lnTo>
                  <a:pt x="411975" y="95846"/>
                </a:lnTo>
                <a:close/>
              </a:path>
              <a:path w="412114" h="810895">
                <a:moveTo>
                  <a:pt x="25603" y="810450"/>
                </a:moveTo>
                <a:lnTo>
                  <a:pt x="0" y="797750"/>
                </a:lnTo>
                <a:lnTo>
                  <a:pt x="360780" y="70448"/>
                </a:lnTo>
                <a:lnTo>
                  <a:pt x="386372" y="83145"/>
                </a:lnTo>
                <a:lnTo>
                  <a:pt x="25603" y="81045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87458" y="3111068"/>
            <a:ext cx="359410" cy="272415"/>
          </a:xfrm>
          <a:custGeom>
            <a:avLst/>
            <a:gdLst/>
            <a:ahLst/>
            <a:cxnLst/>
            <a:rect l="l" t="t" r="r" b="b"/>
            <a:pathLst>
              <a:path w="359410" h="272414">
                <a:moveTo>
                  <a:pt x="16814" y="272199"/>
                </a:moveTo>
                <a:lnTo>
                  <a:pt x="0" y="249097"/>
                </a:lnTo>
                <a:lnTo>
                  <a:pt x="92417" y="181838"/>
                </a:lnTo>
                <a:lnTo>
                  <a:pt x="109232" y="204939"/>
                </a:lnTo>
                <a:lnTo>
                  <a:pt x="16814" y="272199"/>
                </a:lnTo>
                <a:close/>
              </a:path>
              <a:path w="359410" h="272414">
                <a:moveTo>
                  <a:pt x="178549" y="154495"/>
                </a:moveTo>
                <a:lnTo>
                  <a:pt x="161734" y="131394"/>
                </a:lnTo>
                <a:lnTo>
                  <a:pt x="254152" y="64134"/>
                </a:lnTo>
                <a:lnTo>
                  <a:pt x="270967" y="87249"/>
                </a:lnTo>
                <a:lnTo>
                  <a:pt x="178549" y="154495"/>
                </a:lnTo>
                <a:close/>
              </a:path>
              <a:path w="359410" h="272414">
                <a:moveTo>
                  <a:pt x="340283" y="36804"/>
                </a:moveTo>
                <a:lnTo>
                  <a:pt x="323468" y="13703"/>
                </a:lnTo>
                <a:lnTo>
                  <a:pt x="342277" y="0"/>
                </a:lnTo>
                <a:lnTo>
                  <a:pt x="359092" y="23113"/>
                </a:lnTo>
                <a:lnTo>
                  <a:pt x="340283" y="3680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66287" y="2826626"/>
            <a:ext cx="242570" cy="1183640"/>
          </a:xfrm>
          <a:custGeom>
            <a:avLst/>
            <a:gdLst/>
            <a:ahLst/>
            <a:cxnLst/>
            <a:rect l="l" t="t" r="r" b="b"/>
            <a:pathLst>
              <a:path w="242570" h="1183639">
                <a:moveTo>
                  <a:pt x="28105" y="1183335"/>
                </a:moveTo>
                <a:lnTo>
                  <a:pt x="0" y="1178229"/>
                </a:lnTo>
                <a:lnTo>
                  <a:pt x="214160" y="0"/>
                </a:lnTo>
                <a:lnTo>
                  <a:pt x="242277" y="5118"/>
                </a:lnTo>
                <a:lnTo>
                  <a:pt x="28105" y="1183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33903" y="4057612"/>
            <a:ext cx="594995" cy="149860"/>
          </a:xfrm>
          <a:custGeom>
            <a:avLst/>
            <a:gdLst/>
            <a:ahLst/>
            <a:cxnLst/>
            <a:rect l="l" t="t" r="r" b="b"/>
            <a:pathLst>
              <a:path w="594995" h="149860">
                <a:moveTo>
                  <a:pt x="5765" y="149390"/>
                </a:moveTo>
                <a:lnTo>
                  <a:pt x="0" y="121399"/>
                </a:lnTo>
                <a:lnTo>
                  <a:pt x="588924" y="0"/>
                </a:lnTo>
                <a:lnTo>
                  <a:pt x="594690" y="27990"/>
                </a:lnTo>
                <a:lnTo>
                  <a:pt x="5765" y="149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23856" y="3546500"/>
            <a:ext cx="608330" cy="467995"/>
          </a:xfrm>
          <a:custGeom>
            <a:avLst/>
            <a:gdLst/>
            <a:ahLst/>
            <a:cxnLst/>
            <a:rect l="l" t="t" r="r" b="b"/>
            <a:pathLst>
              <a:path w="608329" h="467995">
                <a:moveTo>
                  <a:pt x="17195" y="467956"/>
                </a:moveTo>
                <a:lnTo>
                  <a:pt x="0" y="445135"/>
                </a:lnTo>
                <a:lnTo>
                  <a:pt x="591121" y="0"/>
                </a:lnTo>
                <a:lnTo>
                  <a:pt x="608304" y="22821"/>
                </a:lnTo>
                <a:lnTo>
                  <a:pt x="17195" y="467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82035" y="3952366"/>
            <a:ext cx="171576" cy="207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86601" y="4132097"/>
            <a:ext cx="0" cy="1122045"/>
          </a:xfrm>
          <a:custGeom>
            <a:avLst/>
            <a:gdLst/>
            <a:ahLst/>
            <a:cxnLst/>
            <a:rect l="l" t="t" r="r" b="b"/>
            <a:pathLst>
              <a:path w="0" h="1122045">
                <a:moveTo>
                  <a:pt x="0" y="0"/>
                </a:moveTo>
                <a:lnTo>
                  <a:pt x="0" y="1122044"/>
                </a:lnTo>
              </a:path>
            </a:pathLst>
          </a:custGeom>
          <a:ln w="5063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353396" y="3319017"/>
            <a:ext cx="170180" cy="726440"/>
          </a:xfrm>
          <a:custGeom>
            <a:avLst/>
            <a:gdLst/>
            <a:ahLst/>
            <a:cxnLst/>
            <a:rect l="l" t="t" r="r" b="b"/>
            <a:pathLst>
              <a:path w="170179" h="726439">
                <a:moveTo>
                  <a:pt x="113513" y="81905"/>
                </a:moveTo>
                <a:lnTo>
                  <a:pt x="85382" y="76911"/>
                </a:lnTo>
                <a:lnTo>
                  <a:pt x="142570" y="0"/>
                </a:lnTo>
                <a:lnTo>
                  <a:pt x="160578" y="60807"/>
                </a:lnTo>
                <a:lnTo>
                  <a:pt x="117259" y="60807"/>
                </a:lnTo>
                <a:lnTo>
                  <a:pt x="113513" y="81905"/>
                </a:lnTo>
                <a:close/>
              </a:path>
              <a:path w="170179" h="726439">
                <a:moveTo>
                  <a:pt x="141643" y="86900"/>
                </a:moveTo>
                <a:lnTo>
                  <a:pt x="113513" y="81905"/>
                </a:lnTo>
                <a:lnTo>
                  <a:pt x="117259" y="60807"/>
                </a:lnTo>
                <a:lnTo>
                  <a:pt x="145389" y="65798"/>
                </a:lnTo>
                <a:lnTo>
                  <a:pt x="141643" y="86900"/>
                </a:lnTo>
                <a:close/>
              </a:path>
              <a:path w="170179" h="726439">
                <a:moveTo>
                  <a:pt x="169786" y="91897"/>
                </a:moveTo>
                <a:lnTo>
                  <a:pt x="141643" y="86900"/>
                </a:lnTo>
                <a:lnTo>
                  <a:pt x="145389" y="65798"/>
                </a:lnTo>
                <a:lnTo>
                  <a:pt x="117259" y="60807"/>
                </a:lnTo>
                <a:lnTo>
                  <a:pt x="160578" y="60807"/>
                </a:lnTo>
                <a:lnTo>
                  <a:pt x="169786" y="91897"/>
                </a:lnTo>
                <a:close/>
              </a:path>
              <a:path w="170179" h="726439">
                <a:moveTo>
                  <a:pt x="28143" y="726313"/>
                </a:moveTo>
                <a:lnTo>
                  <a:pt x="0" y="721321"/>
                </a:lnTo>
                <a:lnTo>
                  <a:pt x="113513" y="81905"/>
                </a:lnTo>
                <a:lnTo>
                  <a:pt x="141643" y="86900"/>
                </a:lnTo>
                <a:lnTo>
                  <a:pt x="28143" y="72631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324605" y="4042841"/>
            <a:ext cx="85725" cy="822325"/>
          </a:xfrm>
          <a:custGeom>
            <a:avLst/>
            <a:gdLst/>
            <a:ahLst/>
            <a:cxnLst/>
            <a:rect l="l" t="t" r="r" b="b"/>
            <a:pathLst>
              <a:path w="85725" h="822325">
                <a:moveTo>
                  <a:pt x="57150" y="757516"/>
                </a:moveTo>
                <a:lnTo>
                  <a:pt x="28575" y="757516"/>
                </a:lnTo>
                <a:lnTo>
                  <a:pt x="28575" y="0"/>
                </a:lnTo>
                <a:lnTo>
                  <a:pt x="57150" y="0"/>
                </a:lnTo>
                <a:lnTo>
                  <a:pt x="57150" y="757516"/>
                </a:lnTo>
                <a:close/>
              </a:path>
              <a:path w="85725" h="822325">
                <a:moveTo>
                  <a:pt x="42862" y="821804"/>
                </a:moveTo>
                <a:lnTo>
                  <a:pt x="0" y="736079"/>
                </a:lnTo>
                <a:lnTo>
                  <a:pt x="28575" y="736079"/>
                </a:lnTo>
                <a:lnTo>
                  <a:pt x="28575" y="757516"/>
                </a:lnTo>
                <a:lnTo>
                  <a:pt x="75006" y="757516"/>
                </a:lnTo>
                <a:lnTo>
                  <a:pt x="42862" y="821804"/>
                </a:lnTo>
                <a:close/>
              </a:path>
              <a:path w="85725" h="822325">
                <a:moveTo>
                  <a:pt x="75006" y="757516"/>
                </a:moveTo>
                <a:lnTo>
                  <a:pt x="57150" y="757516"/>
                </a:lnTo>
                <a:lnTo>
                  <a:pt x="57150" y="736079"/>
                </a:lnTo>
                <a:lnTo>
                  <a:pt x="85725" y="736079"/>
                </a:lnTo>
                <a:lnTo>
                  <a:pt x="75006" y="75751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349878" y="3779875"/>
            <a:ext cx="349250" cy="281940"/>
          </a:xfrm>
          <a:custGeom>
            <a:avLst/>
            <a:gdLst/>
            <a:ahLst/>
            <a:cxnLst/>
            <a:rect l="l" t="t" r="r" b="b"/>
            <a:pathLst>
              <a:path w="349250" h="281939">
                <a:moveTo>
                  <a:pt x="283582" y="40105"/>
                </a:moveTo>
                <a:lnTo>
                  <a:pt x="265747" y="17780"/>
                </a:lnTo>
                <a:lnTo>
                  <a:pt x="349059" y="0"/>
                </a:lnTo>
                <a:lnTo>
                  <a:pt x="336011" y="28219"/>
                </a:lnTo>
                <a:lnTo>
                  <a:pt x="298462" y="28219"/>
                </a:lnTo>
                <a:lnTo>
                  <a:pt x="283582" y="40105"/>
                </a:lnTo>
                <a:close/>
              </a:path>
              <a:path w="349250" h="281939">
                <a:moveTo>
                  <a:pt x="295471" y="54989"/>
                </a:moveTo>
                <a:lnTo>
                  <a:pt x="283582" y="40105"/>
                </a:lnTo>
                <a:lnTo>
                  <a:pt x="298462" y="28219"/>
                </a:lnTo>
                <a:lnTo>
                  <a:pt x="310349" y="43103"/>
                </a:lnTo>
                <a:lnTo>
                  <a:pt x="295471" y="54989"/>
                </a:lnTo>
                <a:close/>
              </a:path>
              <a:path w="349250" h="281939">
                <a:moveTo>
                  <a:pt x="313309" y="77317"/>
                </a:moveTo>
                <a:lnTo>
                  <a:pt x="295471" y="54989"/>
                </a:lnTo>
                <a:lnTo>
                  <a:pt x="310349" y="43103"/>
                </a:lnTo>
                <a:lnTo>
                  <a:pt x="298462" y="28219"/>
                </a:lnTo>
                <a:lnTo>
                  <a:pt x="336011" y="28219"/>
                </a:lnTo>
                <a:lnTo>
                  <a:pt x="313309" y="77317"/>
                </a:lnTo>
                <a:close/>
              </a:path>
              <a:path w="349250" h="281939">
                <a:moveTo>
                  <a:pt x="11899" y="281520"/>
                </a:moveTo>
                <a:lnTo>
                  <a:pt x="0" y="266636"/>
                </a:lnTo>
                <a:lnTo>
                  <a:pt x="283582" y="40105"/>
                </a:lnTo>
                <a:lnTo>
                  <a:pt x="295471" y="54989"/>
                </a:lnTo>
                <a:lnTo>
                  <a:pt x="11899" y="2815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48330" y="4044111"/>
            <a:ext cx="511809" cy="160020"/>
          </a:xfrm>
          <a:custGeom>
            <a:avLst/>
            <a:gdLst/>
            <a:ahLst/>
            <a:cxnLst/>
            <a:rect l="l" t="t" r="r" b="b"/>
            <a:pathLst>
              <a:path w="511810" h="160020">
                <a:moveTo>
                  <a:pt x="86655" y="132242"/>
                </a:moveTo>
                <a:lnTo>
                  <a:pt x="79827" y="104492"/>
                </a:lnTo>
                <a:lnTo>
                  <a:pt x="504482" y="0"/>
                </a:lnTo>
                <a:lnTo>
                  <a:pt x="511314" y="27736"/>
                </a:lnTo>
                <a:lnTo>
                  <a:pt x="86655" y="132242"/>
                </a:lnTo>
                <a:close/>
              </a:path>
              <a:path w="511810" h="160020">
                <a:moveTo>
                  <a:pt x="93484" y="159994"/>
                </a:moveTo>
                <a:lnTo>
                  <a:pt x="0" y="138849"/>
                </a:lnTo>
                <a:lnTo>
                  <a:pt x="72999" y="76746"/>
                </a:lnTo>
                <a:lnTo>
                  <a:pt x="79827" y="104492"/>
                </a:lnTo>
                <a:lnTo>
                  <a:pt x="59016" y="109613"/>
                </a:lnTo>
                <a:lnTo>
                  <a:pt x="65849" y="137363"/>
                </a:lnTo>
                <a:lnTo>
                  <a:pt x="87915" y="137363"/>
                </a:lnTo>
                <a:lnTo>
                  <a:pt x="93484" y="159994"/>
                </a:lnTo>
                <a:close/>
              </a:path>
              <a:path w="511810" h="160020">
                <a:moveTo>
                  <a:pt x="65849" y="137363"/>
                </a:moveTo>
                <a:lnTo>
                  <a:pt x="59016" y="109613"/>
                </a:lnTo>
                <a:lnTo>
                  <a:pt x="79827" y="104492"/>
                </a:lnTo>
                <a:lnTo>
                  <a:pt x="86655" y="132242"/>
                </a:lnTo>
                <a:lnTo>
                  <a:pt x="65849" y="137363"/>
                </a:lnTo>
                <a:close/>
              </a:path>
              <a:path w="511810" h="160020">
                <a:moveTo>
                  <a:pt x="87915" y="137363"/>
                </a:moveTo>
                <a:lnTo>
                  <a:pt x="65849" y="137363"/>
                </a:lnTo>
                <a:lnTo>
                  <a:pt x="86655" y="132242"/>
                </a:lnTo>
                <a:lnTo>
                  <a:pt x="87915" y="1373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801821" y="3732136"/>
            <a:ext cx="29654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latin typeface="Times New Roman"/>
                <a:cs typeface="Times New Roman"/>
              </a:rPr>
              <a:t>F</a:t>
            </a:r>
            <a:r>
              <a:rPr dirty="0" sz="1600" spc="-5" b="1">
                <a:latin typeface="Times New Roman"/>
                <a:cs typeface="Times New Roman"/>
              </a:rPr>
              <a:t>3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77767" y="4624730"/>
            <a:ext cx="29654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latin typeface="Times New Roman"/>
                <a:cs typeface="Times New Roman"/>
              </a:rPr>
              <a:t>F</a:t>
            </a:r>
            <a:r>
              <a:rPr dirty="0" sz="1600" spc="-5" b="1">
                <a:latin typeface="Times New Roman"/>
                <a:cs typeface="Times New Roman"/>
              </a:rPr>
              <a:t>4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13164" y="3764915"/>
            <a:ext cx="29654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latin typeface="Times New Roman"/>
                <a:cs typeface="Times New Roman"/>
              </a:rPr>
              <a:t>F</a:t>
            </a:r>
            <a:r>
              <a:rPr dirty="0" sz="1600" spc="-5" b="1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74386" y="3251403"/>
            <a:ext cx="565785" cy="988694"/>
          </a:xfrm>
          <a:custGeom>
            <a:avLst/>
            <a:gdLst/>
            <a:ahLst/>
            <a:cxnLst/>
            <a:rect l="l" t="t" r="r" b="b"/>
            <a:pathLst>
              <a:path w="565785" h="988695">
                <a:moveTo>
                  <a:pt x="24993" y="988555"/>
                </a:moveTo>
                <a:lnTo>
                  <a:pt x="0" y="974699"/>
                </a:lnTo>
                <a:lnTo>
                  <a:pt x="55410" y="874737"/>
                </a:lnTo>
                <a:lnTo>
                  <a:pt x="80403" y="888593"/>
                </a:lnTo>
                <a:lnTo>
                  <a:pt x="24993" y="988555"/>
                </a:lnTo>
                <a:close/>
              </a:path>
              <a:path w="565785" h="988695">
                <a:moveTo>
                  <a:pt x="121970" y="813612"/>
                </a:moveTo>
                <a:lnTo>
                  <a:pt x="96977" y="799757"/>
                </a:lnTo>
                <a:lnTo>
                  <a:pt x="152387" y="699782"/>
                </a:lnTo>
                <a:lnTo>
                  <a:pt x="177380" y="713638"/>
                </a:lnTo>
                <a:lnTo>
                  <a:pt x="121970" y="813612"/>
                </a:lnTo>
                <a:close/>
              </a:path>
              <a:path w="565785" h="988695">
                <a:moveTo>
                  <a:pt x="218935" y="638670"/>
                </a:moveTo>
                <a:lnTo>
                  <a:pt x="193941" y="624814"/>
                </a:lnTo>
                <a:lnTo>
                  <a:pt x="249364" y="524840"/>
                </a:lnTo>
                <a:lnTo>
                  <a:pt x="274358" y="538695"/>
                </a:lnTo>
                <a:lnTo>
                  <a:pt x="218935" y="638670"/>
                </a:lnTo>
                <a:close/>
              </a:path>
              <a:path w="565785" h="988695">
                <a:moveTo>
                  <a:pt x="315912" y="463715"/>
                </a:moveTo>
                <a:lnTo>
                  <a:pt x="290918" y="449859"/>
                </a:lnTo>
                <a:lnTo>
                  <a:pt x="346328" y="349897"/>
                </a:lnTo>
                <a:lnTo>
                  <a:pt x="371322" y="363753"/>
                </a:lnTo>
                <a:lnTo>
                  <a:pt x="315912" y="463715"/>
                </a:lnTo>
                <a:close/>
              </a:path>
              <a:path w="565785" h="988695">
                <a:moveTo>
                  <a:pt x="412889" y="288772"/>
                </a:moveTo>
                <a:lnTo>
                  <a:pt x="387896" y="274916"/>
                </a:lnTo>
                <a:lnTo>
                  <a:pt x="443306" y="174955"/>
                </a:lnTo>
                <a:lnTo>
                  <a:pt x="468299" y="188798"/>
                </a:lnTo>
                <a:lnTo>
                  <a:pt x="412889" y="288772"/>
                </a:lnTo>
                <a:close/>
              </a:path>
              <a:path w="565785" h="988695">
                <a:moveTo>
                  <a:pt x="509854" y="113830"/>
                </a:moveTo>
                <a:lnTo>
                  <a:pt x="484873" y="99974"/>
                </a:lnTo>
                <a:lnTo>
                  <a:pt x="540283" y="0"/>
                </a:lnTo>
                <a:lnTo>
                  <a:pt x="565276" y="13855"/>
                </a:lnTo>
                <a:lnTo>
                  <a:pt x="509854" y="11383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576354" y="3244646"/>
            <a:ext cx="85725" cy="889000"/>
          </a:xfrm>
          <a:custGeom>
            <a:avLst/>
            <a:gdLst/>
            <a:ahLst/>
            <a:cxnLst/>
            <a:rect l="l" t="t" r="r" b="b"/>
            <a:pathLst>
              <a:path w="85725" h="889000">
                <a:moveTo>
                  <a:pt x="0" y="86347"/>
                </a:moveTo>
                <a:lnTo>
                  <a:pt x="41567" y="0"/>
                </a:lnTo>
                <a:lnTo>
                  <a:pt x="74817" y="64071"/>
                </a:lnTo>
                <a:lnTo>
                  <a:pt x="56819" y="64071"/>
                </a:lnTo>
                <a:lnTo>
                  <a:pt x="28244" y="64490"/>
                </a:lnTo>
                <a:lnTo>
                  <a:pt x="28566" y="85919"/>
                </a:lnTo>
                <a:lnTo>
                  <a:pt x="0" y="86347"/>
                </a:lnTo>
                <a:close/>
              </a:path>
              <a:path w="85725" h="889000">
                <a:moveTo>
                  <a:pt x="28566" y="85919"/>
                </a:moveTo>
                <a:lnTo>
                  <a:pt x="28244" y="64490"/>
                </a:lnTo>
                <a:lnTo>
                  <a:pt x="56819" y="64071"/>
                </a:lnTo>
                <a:lnTo>
                  <a:pt x="57140" y="85492"/>
                </a:lnTo>
                <a:lnTo>
                  <a:pt x="28566" y="85919"/>
                </a:lnTo>
                <a:close/>
              </a:path>
              <a:path w="85725" h="889000">
                <a:moveTo>
                  <a:pt x="57140" y="85492"/>
                </a:moveTo>
                <a:lnTo>
                  <a:pt x="56819" y="64071"/>
                </a:lnTo>
                <a:lnTo>
                  <a:pt x="74817" y="64071"/>
                </a:lnTo>
                <a:lnTo>
                  <a:pt x="85712" y="85064"/>
                </a:lnTo>
                <a:lnTo>
                  <a:pt x="57140" y="85492"/>
                </a:lnTo>
                <a:close/>
              </a:path>
              <a:path w="85725" h="889000">
                <a:moveTo>
                  <a:pt x="40601" y="888631"/>
                </a:moveTo>
                <a:lnTo>
                  <a:pt x="28566" y="85919"/>
                </a:lnTo>
                <a:lnTo>
                  <a:pt x="57140" y="85492"/>
                </a:lnTo>
                <a:lnTo>
                  <a:pt x="69176" y="888199"/>
                </a:lnTo>
                <a:lnTo>
                  <a:pt x="40601" y="88863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621185" y="3136569"/>
            <a:ext cx="480059" cy="127000"/>
          </a:xfrm>
          <a:custGeom>
            <a:avLst/>
            <a:gdLst/>
            <a:ahLst/>
            <a:cxnLst/>
            <a:rect l="l" t="t" r="r" b="b"/>
            <a:pathLst>
              <a:path w="480060" h="127000">
                <a:moveTo>
                  <a:pt x="5829" y="126733"/>
                </a:moveTo>
                <a:lnTo>
                  <a:pt x="0" y="98755"/>
                </a:lnTo>
                <a:lnTo>
                  <a:pt x="111899" y="75450"/>
                </a:lnTo>
                <a:lnTo>
                  <a:pt x="117728" y="103428"/>
                </a:lnTo>
                <a:lnTo>
                  <a:pt x="5829" y="126733"/>
                </a:lnTo>
                <a:close/>
              </a:path>
              <a:path w="480060" h="127000">
                <a:moveTo>
                  <a:pt x="201650" y="85953"/>
                </a:moveTo>
                <a:lnTo>
                  <a:pt x="195834" y="57975"/>
                </a:lnTo>
                <a:lnTo>
                  <a:pt x="307733" y="34671"/>
                </a:lnTo>
                <a:lnTo>
                  <a:pt x="313550" y="62649"/>
                </a:lnTo>
                <a:lnTo>
                  <a:pt x="201650" y="85953"/>
                </a:lnTo>
                <a:close/>
              </a:path>
              <a:path w="480060" h="127000">
                <a:moveTo>
                  <a:pt x="397484" y="45161"/>
                </a:moveTo>
                <a:lnTo>
                  <a:pt x="391655" y="17195"/>
                </a:lnTo>
                <a:lnTo>
                  <a:pt x="474217" y="0"/>
                </a:lnTo>
                <a:lnTo>
                  <a:pt x="480047" y="27965"/>
                </a:lnTo>
                <a:lnTo>
                  <a:pt x="397484" y="4516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109184" y="2891497"/>
            <a:ext cx="4425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baseline="11111" sz="3000" spc="-7" b="1" i="1">
                <a:latin typeface="Times New Roman"/>
                <a:cs typeface="Times New Roman"/>
              </a:rPr>
              <a:t>F</a:t>
            </a:r>
            <a:r>
              <a:rPr dirty="0" sz="1300" spc="-5" b="1">
                <a:latin typeface="Times New Roman"/>
                <a:cs typeface="Times New Roman"/>
              </a:rPr>
              <a:t>123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05436" y="4096880"/>
            <a:ext cx="85725" cy="814705"/>
          </a:xfrm>
          <a:custGeom>
            <a:avLst/>
            <a:gdLst/>
            <a:ahLst/>
            <a:cxnLst/>
            <a:rect l="l" t="t" r="r" b="b"/>
            <a:pathLst>
              <a:path w="85725" h="814704">
                <a:moveTo>
                  <a:pt x="57150" y="750227"/>
                </a:moveTo>
                <a:lnTo>
                  <a:pt x="28575" y="750227"/>
                </a:lnTo>
                <a:lnTo>
                  <a:pt x="28575" y="0"/>
                </a:lnTo>
                <a:lnTo>
                  <a:pt x="57150" y="0"/>
                </a:lnTo>
                <a:lnTo>
                  <a:pt x="57150" y="750227"/>
                </a:lnTo>
                <a:close/>
              </a:path>
              <a:path w="85725" h="814704">
                <a:moveTo>
                  <a:pt x="42862" y="814514"/>
                </a:moveTo>
                <a:lnTo>
                  <a:pt x="0" y="728789"/>
                </a:lnTo>
                <a:lnTo>
                  <a:pt x="28575" y="728789"/>
                </a:lnTo>
                <a:lnTo>
                  <a:pt x="28575" y="750227"/>
                </a:lnTo>
                <a:lnTo>
                  <a:pt x="75006" y="750227"/>
                </a:lnTo>
                <a:lnTo>
                  <a:pt x="42862" y="814514"/>
                </a:lnTo>
                <a:close/>
              </a:path>
              <a:path w="85725" h="814704">
                <a:moveTo>
                  <a:pt x="75006" y="750227"/>
                </a:moveTo>
                <a:lnTo>
                  <a:pt x="57150" y="750227"/>
                </a:lnTo>
                <a:lnTo>
                  <a:pt x="57150" y="728789"/>
                </a:lnTo>
                <a:lnTo>
                  <a:pt x="85725" y="728789"/>
                </a:lnTo>
                <a:lnTo>
                  <a:pt x="75006" y="7502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638025" y="3126295"/>
            <a:ext cx="455295" cy="981075"/>
          </a:xfrm>
          <a:custGeom>
            <a:avLst/>
            <a:gdLst/>
            <a:ahLst/>
            <a:cxnLst/>
            <a:rect l="l" t="t" r="r" b="b"/>
            <a:pathLst>
              <a:path w="455295" h="981075">
                <a:moveTo>
                  <a:pt x="403003" y="72340"/>
                </a:moveTo>
                <a:lnTo>
                  <a:pt x="376936" y="60629"/>
                </a:lnTo>
                <a:lnTo>
                  <a:pt x="451167" y="0"/>
                </a:lnTo>
                <a:lnTo>
                  <a:pt x="453352" y="52793"/>
                </a:lnTo>
                <a:lnTo>
                  <a:pt x="411784" y="52793"/>
                </a:lnTo>
                <a:lnTo>
                  <a:pt x="403003" y="72340"/>
                </a:lnTo>
                <a:close/>
              </a:path>
              <a:path w="455295" h="981075">
                <a:moveTo>
                  <a:pt x="429064" y="84048"/>
                </a:moveTo>
                <a:lnTo>
                  <a:pt x="403003" y="72340"/>
                </a:lnTo>
                <a:lnTo>
                  <a:pt x="411784" y="52793"/>
                </a:lnTo>
                <a:lnTo>
                  <a:pt x="437845" y="64503"/>
                </a:lnTo>
                <a:lnTo>
                  <a:pt x="429064" y="84048"/>
                </a:lnTo>
                <a:close/>
              </a:path>
              <a:path w="455295" h="981075">
                <a:moveTo>
                  <a:pt x="455129" y="95758"/>
                </a:moveTo>
                <a:lnTo>
                  <a:pt x="429064" y="84048"/>
                </a:lnTo>
                <a:lnTo>
                  <a:pt x="437845" y="64503"/>
                </a:lnTo>
                <a:lnTo>
                  <a:pt x="411784" y="52793"/>
                </a:lnTo>
                <a:lnTo>
                  <a:pt x="453352" y="52793"/>
                </a:lnTo>
                <a:lnTo>
                  <a:pt x="455129" y="95758"/>
                </a:lnTo>
                <a:close/>
              </a:path>
              <a:path w="455295" h="981075">
                <a:moveTo>
                  <a:pt x="26060" y="981075"/>
                </a:moveTo>
                <a:lnTo>
                  <a:pt x="0" y="969365"/>
                </a:lnTo>
                <a:lnTo>
                  <a:pt x="403003" y="72340"/>
                </a:lnTo>
                <a:lnTo>
                  <a:pt x="429064" y="84048"/>
                </a:lnTo>
                <a:lnTo>
                  <a:pt x="26060" y="98107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09908" y="4073296"/>
            <a:ext cx="544830" cy="160655"/>
          </a:xfrm>
          <a:custGeom>
            <a:avLst/>
            <a:gdLst/>
            <a:ahLst/>
            <a:cxnLst/>
            <a:rect l="l" t="t" r="r" b="b"/>
            <a:pathLst>
              <a:path w="544829" h="160654">
                <a:moveTo>
                  <a:pt x="86745" y="132609"/>
                </a:moveTo>
                <a:lnTo>
                  <a:pt x="80375" y="104759"/>
                </a:lnTo>
                <a:lnTo>
                  <a:pt x="538391" y="0"/>
                </a:lnTo>
                <a:lnTo>
                  <a:pt x="544766" y="27851"/>
                </a:lnTo>
                <a:lnTo>
                  <a:pt x="86745" y="132609"/>
                </a:lnTo>
                <a:close/>
              </a:path>
              <a:path w="544829" h="160654">
                <a:moveTo>
                  <a:pt x="93116" y="160464"/>
                </a:moveTo>
                <a:lnTo>
                  <a:pt x="0" y="137794"/>
                </a:lnTo>
                <a:lnTo>
                  <a:pt x="74002" y="76898"/>
                </a:lnTo>
                <a:lnTo>
                  <a:pt x="80375" y="104759"/>
                </a:lnTo>
                <a:lnTo>
                  <a:pt x="59486" y="109537"/>
                </a:lnTo>
                <a:lnTo>
                  <a:pt x="65849" y="137388"/>
                </a:lnTo>
                <a:lnTo>
                  <a:pt x="87838" y="137388"/>
                </a:lnTo>
                <a:lnTo>
                  <a:pt x="93116" y="160464"/>
                </a:lnTo>
                <a:close/>
              </a:path>
              <a:path w="544829" h="160654">
                <a:moveTo>
                  <a:pt x="65849" y="137388"/>
                </a:moveTo>
                <a:lnTo>
                  <a:pt x="59486" y="109537"/>
                </a:lnTo>
                <a:lnTo>
                  <a:pt x="80375" y="104759"/>
                </a:lnTo>
                <a:lnTo>
                  <a:pt x="86745" y="132609"/>
                </a:lnTo>
                <a:lnTo>
                  <a:pt x="65849" y="137388"/>
                </a:lnTo>
                <a:close/>
              </a:path>
              <a:path w="544829" h="160654">
                <a:moveTo>
                  <a:pt x="87838" y="137388"/>
                </a:moveTo>
                <a:lnTo>
                  <a:pt x="65849" y="137388"/>
                </a:lnTo>
                <a:lnTo>
                  <a:pt x="86745" y="132609"/>
                </a:lnTo>
                <a:lnTo>
                  <a:pt x="87838" y="13738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805133" y="3801707"/>
            <a:ext cx="29654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latin typeface="Times New Roman"/>
                <a:cs typeface="Times New Roman"/>
              </a:rPr>
              <a:t>F</a:t>
            </a:r>
            <a:r>
              <a:rPr dirty="0" sz="1600" spc="-5" b="1"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21235" y="4596333"/>
            <a:ext cx="29654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latin typeface="Times New Roman"/>
                <a:cs typeface="Times New Roman"/>
              </a:rPr>
              <a:t>F</a:t>
            </a:r>
            <a:r>
              <a:rPr dirty="0" sz="1600" spc="-5" b="1">
                <a:latin typeface="Times New Roman"/>
                <a:cs typeface="Times New Roman"/>
              </a:rPr>
              <a:t>4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30048" y="3022790"/>
            <a:ext cx="36004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baseline="11111" sz="3000" spc="-7" b="1" i="1">
                <a:latin typeface="Times New Roman"/>
                <a:cs typeface="Times New Roman"/>
              </a:rPr>
              <a:t>F</a:t>
            </a:r>
            <a:r>
              <a:rPr dirty="0" sz="1300" spc="-5" b="1">
                <a:latin typeface="Times New Roman"/>
                <a:cs typeface="Times New Roman"/>
              </a:rPr>
              <a:t>23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553186" y="3969600"/>
            <a:ext cx="180432" cy="205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130195" y="3235261"/>
            <a:ext cx="177904" cy="16889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770725" y="2912706"/>
            <a:ext cx="4425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baseline="11111" sz="3000" spc="-7" b="1" i="1">
                <a:latin typeface="Times New Roman"/>
                <a:cs typeface="Times New Roman"/>
              </a:rPr>
              <a:t>F</a:t>
            </a:r>
            <a:r>
              <a:rPr dirty="0" sz="1300" spc="-5" b="1">
                <a:latin typeface="Times New Roman"/>
                <a:cs typeface="Times New Roman"/>
              </a:rPr>
              <a:t>123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393990" y="4603635"/>
            <a:ext cx="29654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latin typeface="Times New Roman"/>
                <a:cs typeface="Times New Roman"/>
              </a:rPr>
              <a:t>F</a:t>
            </a:r>
            <a:r>
              <a:rPr dirty="0" sz="1600" spc="-5" b="1">
                <a:latin typeface="Times New Roman"/>
                <a:cs typeface="Times New Roman"/>
              </a:rPr>
              <a:t>4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53380" y="1943823"/>
            <a:ext cx="382905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92045" algn="l"/>
              </a:tabLst>
            </a:pPr>
            <a:r>
              <a:rPr dirty="0" sz="2800" b="1">
                <a:latin typeface="华文楷体"/>
                <a:cs typeface="华文楷体"/>
              </a:rPr>
              <a:t>三力平</a:t>
            </a:r>
            <a:r>
              <a:rPr dirty="0" sz="2800" spc="-10" b="1">
                <a:latin typeface="华文楷体"/>
                <a:cs typeface="华文楷体"/>
              </a:rPr>
              <a:t>衡</a:t>
            </a:r>
            <a:r>
              <a:rPr dirty="0" sz="2800" b="1">
                <a:latin typeface="华文楷体"/>
                <a:cs typeface="华文楷体"/>
              </a:rPr>
              <a:t>	</a:t>
            </a:r>
            <a:r>
              <a:rPr dirty="0" sz="2800" b="1">
                <a:latin typeface="华文楷体"/>
                <a:cs typeface="华文楷体"/>
              </a:rPr>
              <a:t>二力平</a:t>
            </a:r>
            <a:r>
              <a:rPr dirty="0" sz="2800" spc="-10" b="1">
                <a:latin typeface="华文楷体"/>
                <a:cs typeface="华文楷体"/>
              </a:rPr>
              <a:t>衡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204715" y="2022348"/>
            <a:ext cx="788035" cy="448309"/>
          </a:xfrm>
          <a:custGeom>
            <a:avLst/>
            <a:gdLst/>
            <a:ahLst/>
            <a:cxnLst/>
            <a:rect l="l" t="t" r="r" b="b"/>
            <a:pathLst>
              <a:path w="788035" h="448310">
                <a:moveTo>
                  <a:pt x="13716" y="367283"/>
                </a:moveTo>
                <a:lnTo>
                  <a:pt x="0" y="367283"/>
                </a:lnTo>
                <a:lnTo>
                  <a:pt x="0" y="82295"/>
                </a:lnTo>
                <a:lnTo>
                  <a:pt x="13716" y="82295"/>
                </a:lnTo>
                <a:lnTo>
                  <a:pt x="13716" y="367283"/>
                </a:lnTo>
                <a:close/>
              </a:path>
              <a:path w="788035" h="448310">
                <a:moveTo>
                  <a:pt x="56387" y="367283"/>
                </a:moveTo>
                <a:lnTo>
                  <a:pt x="27432" y="367283"/>
                </a:lnTo>
                <a:lnTo>
                  <a:pt x="27432" y="82295"/>
                </a:lnTo>
                <a:lnTo>
                  <a:pt x="56387" y="82295"/>
                </a:lnTo>
                <a:lnTo>
                  <a:pt x="56387" y="367283"/>
                </a:lnTo>
                <a:close/>
              </a:path>
              <a:path w="788035" h="448310">
                <a:moveTo>
                  <a:pt x="411480" y="448056"/>
                </a:moveTo>
                <a:lnTo>
                  <a:pt x="411480" y="367283"/>
                </a:lnTo>
                <a:lnTo>
                  <a:pt x="70104" y="367283"/>
                </a:lnTo>
                <a:lnTo>
                  <a:pt x="70104" y="82295"/>
                </a:lnTo>
                <a:lnTo>
                  <a:pt x="411480" y="82295"/>
                </a:lnTo>
                <a:lnTo>
                  <a:pt x="411480" y="0"/>
                </a:lnTo>
                <a:lnTo>
                  <a:pt x="787908" y="224027"/>
                </a:lnTo>
                <a:lnTo>
                  <a:pt x="411480" y="448056"/>
                </a:lnTo>
                <a:close/>
              </a:path>
            </a:pathLst>
          </a:custGeom>
          <a:solidFill>
            <a:srgbClr val="D5D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198327" y="2011095"/>
            <a:ext cx="806450" cy="471170"/>
          </a:xfrm>
          <a:custGeom>
            <a:avLst/>
            <a:gdLst/>
            <a:ahLst/>
            <a:cxnLst/>
            <a:rect l="l" t="t" r="r" b="b"/>
            <a:pathLst>
              <a:path w="806450" h="471169">
                <a:moveTo>
                  <a:pt x="26720" y="384479"/>
                </a:moveTo>
                <a:lnTo>
                  <a:pt x="0" y="384479"/>
                </a:lnTo>
                <a:lnTo>
                  <a:pt x="0" y="86474"/>
                </a:lnTo>
                <a:lnTo>
                  <a:pt x="26720" y="86474"/>
                </a:lnTo>
                <a:lnTo>
                  <a:pt x="26720" y="92824"/>
                </a:lnTo>
                <a:lnTo>
                  <a:pt x="12700" y="92824"/>
                </a:lnTo>
                <a:lnTo>
                  <a:pt x="6350" y="99174"/>
                </a:lnTo>
                <a:lnTo>
                  <a:pt x="12700" y="99174"/>
                </a:lnTo>
                <a:lnTo>
                  <a:pt x="12700" y="371779"/>
                </a:lnTo>
                <a:lnTo>
                  <a:pt x="6350" y="371779"/>
                </a:lnTo>
                <a:lnTo>
                  <a:pt x="12700" y="378129"/>
                </a:lnTo>
                <a:lnTo>
                  <a:pt x="26720" y="378129"/>
                </a:lnTo>
                <a:lnTo>
                  <a:pt x="26720" y="384479"/>
                </a:lnTo>
                <a:close/>
              </a:path>
              <a:path w="806450" h="471169">
                <a:moveTo>
                  <a:pt x="12700" y="99174"/>
                </a:moveTo>
                <a:lnTo>
                  <a:pt x="6350" y="99174"/>
                </a:lnTo>
                <a:lnTo>
                  <a:pt x="12700" y="92824"/>
                </a:lnTo>
                <a:lnTo>
                  <a:pt x="12700" y="99174"/>
                </a:lnTo>
                <a:close/>
              </a:path>
              <a:path w="806450" h="471169">
                <a:moveTo>
                  <a:pt x="14020" y="99174"/>
                </a:moveTo>
                <a:lnTo>
                  <a:pt x="12700" y="99174"/>
                </a:lnTo>
                <a:lnTo>
                  <a:pt x="12700" y="92824"/>
                </a:lnTo>
                <a:lnTo>
                  <a:pt x="14020" y="92824"/>
                </a:lnTo>
                <a:lnTo>
                  <a:pt x="14020" y="99174"/>
                </a:lnTo>
                <a:close/>
              </a:path>
              <a:path w="806450" h="471169">
                <a:moveTo>
                  <a:pt x="14020" y="378129"/>
                </a:moveTo>
                <a:lnTo>
                  <a:pt x="14020" y="92824"/>
                </a:lnTo>
                <a:lnTo>
                  <a:pt x="20370" y="99174"/>
                </a:lnTo>
                <a:lnTo>
                  <a:pt x="26720" y="99174"/>
                </a:lnTo>
                <a:lnTo>
                  <a:pt x="26720" y="371779"/>
                </a:lnTo>
                <a:lnTo>
                  <a:pt x="20370" y="371779"/>
                </a:lnTo>
                <a:lnTo>
                  <a:pt x="14020" y="378129"/>
                </a:lnTo>
                <a:close/>
              </a:path>
              <a:path w="806450" h="471169">
                <a:moveTo>
                  <a:pt x="26720" y="99174"/>
                </a:moveTo>
                <a:lnTo>
                  <a:pt x="20370" y="99174"/>
                </a:lnTo>
                <a:lnTo>
                  <a:pt x="14020" y="92824"/>
                </a:lnTo>
                <a:lnTo>
                  <a:pt x="26720" y="92824"/>
                </a:lnTo>
                <a:lnTo>
                  <a:pt x="26720" y="99174"/>
                </a:lnTo>
                <a:close/>
              </a:path>
              <a:path w="806450" h="471169">
                <a:moveTo>
                  <a:pt x="12700" y="378129"/>
                </a:moveTo>
                <a:lnTo>
                  <a:pt x="6350" y="371779"/>
                </a:lnTo>
                <a:lnTo>
                  <a:pt x="12700" y="371779"/>
                </a:lnTo>
                <a:lnTo>
                  <a:pt x="12700" y="378129"/>
                </a:lnTo>
                <a:close/>
              </a:path>
              <a:path w="806450" h="471169">
                <a:moveTo>
                  <a:pt x="14020" y="378129"/>
                </a:moveTo>
                <a:lnTo>
                  <a:pt x="12700" y="378129"/>
                </a:lnTo>
                <a:lnTo>
                  <a:pt x="12700" y="371779"/>
                </a:lnTo>
                <a:lnTo>
                  <a:pt x="14020" y="371779"/>
                </a:lnTo>
                <a:lnTo>
                  <a:pt x="14020" y="378129"/>
                </a:lnTo>
                <a:close/>
              </a:path>
              <a:path w="806450" h="471169">
                <a:moveTo>
                  <a:pt x="26720" y="378129"/>
                </a:moveTo>
                <a:lnTo>
                  <a:pt x="14020" y="378129"/>
                </a:lnTo>
                <a:lnTo>
                  <a:pt x="20370" y="371779"/>
                </a:lnTo>
                <a:lnTo>
                  <a:pt x="26720" y="371779"/>
                </a:lnTo>
                <a:lnTo>
                  <a:pt x="26720" y="378129"/>
                </a:lnTo>
                <a:close/>
              </a:path>
              <a:path w="806450" h="471169">
                <a:moveTo>
                  <a:pt x="68783" y="384479"/>
                </a:moveTo>
                <a:lnTo>
                  <a:pt x="28041" y="384479"/>
                </a:lnTo>
                <a:lnTo>
                  <a:pt x="28041" y="86474"/>
                </a:lnTo>
                <a:lnTo>
                  <a:pt x="68783" y="86474"/>
                </a:lnTo>
                <a:lnTo>
                  <a:pt x="68783" y="92824"/>
                </a:lnTo>
                <a:lnTo>
                  <a:pt x="40741" y="92824"/>
                </a:lnTo>
                <a:lnTo>
                  <a:pt x="34391" y="99174"/>
                </a:lnTo>
                <a:lnTo>
                  <a:pt x="40741" y="99174"/>
                </a:lnTo>
                <a:lnTo>
                  <a:pt x="40741" y="371779"/>
                </a:lnTo>
                <a:lnTo>
                  <a:pt x="34391" y="371779"/>
                </a:lnTo>
                <a:lnTo>
                  <a:pt x="40741" y="378129"/>
                </a:lnTo>
                <a:lnTo>
                  <a:pt x="68783" y="378129"/>
                </a:lnTo>
                <a:lnTo>
                  <a:pt x="68783" y="384479"/>
                </a:lnTo>
                <a:close/>
              </a:path>
              <a:path w="806450" h="471169">
                <a:moveTo>
                  <a:pt x="40741" y="99174"/>
                </a:moveTo>
                <a:lnTo>
                  <a:pt x="34391" y="99174"/>
                </a:lnTo>
                <a:lnTo>
                  <a:pt x="40741" y="92824"/>
                </a:lnTo>
                <a:lnTo>
                  <a:pt x="40741" y="99174"/>
                </a:lnTo>
                <a:close/>
              </a:path>
              <a:path w="806450" h="471169">
                <a:moveTo>
                  <a:pt x="56083" y="99174"/>
                </a:moveTo>
                <a:lnTo>
                  <a:pt x="40741" y="99174"/>
                </a:lnTo>
                <a:lnTo>
                  <a:pt x="40741" y="92824"/>
                </a:lnTo>
                <a:lnTo>
                  <a:pt x="56083" y="92824"/>
                </a:lnTo>
                <a:lnTo>
                  <a:pt x="56083" y="99174"/>
                </a:lnTo>
                <a:close/>
              </a:path>
              <a:path w="806450" h="471169">
                <a:moveTo>
                  <a:pt x="56083" y="378129"/>
                </a:moveTo>
                <a:lnTo>
                  <a:pt x="56083" y="92824"/>
                </a:lnTo>
                <a:lnTo>
                  <a:pt x="62433" y="99174"/>
                </a:lnTo>
                <a:lnTo>
                  <a:pt x="68783" y="99174"/>
                </a:lnTo>
                <a:lnTo>
                  <a:pt x="68783" y="371779"/>
                </a:lnTo>
                <a:lnTo>
                  <a:pt x="62433" y="371779"/>
                </a:lnTo>
                <a:lnTo>
                  <a:pt x="56083" y="378129"/>
                </a:lnTo>
                <a:close/>
              </a:path>
              <a:path w="806450" h="471169">
                <a:moveTo>
                  <a:pt x="68783" y="99174"/>
                </a:moveTo>
                <a:lnTo>
                  <a:pt x="62433" y="99174"/>
                </a:lnTo>
                <a:lnTo>
                  <a:pt x="56083" y="92824"/>
                </a:lnTo>
                <a:lnTo>
                  <a:pt x="68783" y="92824"/>
                </a:lnTo>
                <a:lnTo>
                  <a:pt x="68783" y="99174"/>
                </a:lnTo>
                <a:close/>
              </a:path>
              <a:path w="806450" h="471169">
                <a:moveTo>
                  <a:pt x="40741" y="378129"/>
                </a:moveTo>
                <a:lnTo>
                  <a:pt x="34391" y="371779"/>
                </a:lnTo>
                <a:lnTo>
                  <a:pt x="40741" y="371779"/>
                </a:lnTo>
                <a:lnTo>
                  <a:pt x="40741" y="378129"/>
                </a:lnTo>
                <a:close/>
              </a:path>
              <a:path w="806450" h="471169">
                <a:moveTo>
                  <a:pt x="56083" y="378129"/>
                </a:moveTo>
                <a:lnTo>
                  <a:pt x="40741" y="378129"/>
                </a:lnTo>
                <a:lnTo>
                  <a:pt x="40741" y="371779"/>
                </a:lnTo>
                <a:lnTo>
                  <a:pt x="56083" y="371779"/>
                </a:lnTo>
                <a:lnTo>
                  <a:pt x="56083" y="378129"/>
                </a:lnTo>
                <a:close/>
              </a:path>
              <a:path w="806450" h="471169">
                <a:moveTo>
                  <a:pt x="68783" y="378129"/>
                </a:moveTo>
                <a:lnTo>
                  <a:pt x="56083" y="378129"/>
                </a:lnTo>
                <a:lnTo>
                  <a:pt x="62433" y="371779"/>
                </a:lnTo>
                <a:lnTo>
                  <a:pt x="68783" y="371779"/>
                </a:lnTo>
                <a:lnTo>
                  <a:pt x="68783" y="378129"/>
                </a:lnTo>
                <a:close/>
              </a:path>
              <a:path w="806450" h="471169">
                <a:moveTo>
                  <a:pt x="410845" y="92824"/>
                </a:moveTo>
                <a:lnTo>
                  <a:pt x="410845" y="0"/>
                </a:lnTo>
                <a:lnTo>
                  <a:pt x="429597" y="11163"/>
                </a:lnTo>
                <a:lnTo>
                  <a:pt x="423545" y="11163"/>
                </a:lnTo>
                <a:lnTo>
                  <a:pt x="413956" y="16624"/>
                </a:lnTo>
                <a:lnTo>
                  <a:pt x="423545" y="22332"/>
                </a:lnTo>
                <a:lnTo>
                  <a:pt x="423545" y="86474"/>
                </a:lnTo>
                <a:lnTo>
                  <a:pt x="417195" y="86474"/>
                </a:lnTo>
                <a:lnTo>
                  <a:pt x="410845" y="92824"/>
                </a:lnTo>
                <a:close/>
              </a:path>
              <a:path w="806450" h="471169">
                <a:moveTo>
                  <a:pt x="423545" y="22332"/>
                </a:moveTo>
                <a:lnTo>
                  <a:pt x="413956" y="16624"/>
                </a:lnTo>
                <a:lnTo>
                  <a:pt x="423545" y="11163"/>
                </a:lnTo>
                <a:lnTo>
                  <a:pt x="423545" y="22332"/>
                </a:lnTo>
                <a:close/>
              </a:path>
              <a:path w="806450" h="471169">
                <a:moveTo>
                  <a:pt x="781589" y="235477"/>
                </a:moveTo>
                <a:lnTo>
                  <a:pt x="423545" y="22332"/>
                </a:lnTo>
                <a:lnTo>
                  <a:pt x="423545" y="11163"/>
                </a:lnTo>
                <a:lnTo>
                  <a:pt x="429597" y="11163"/>
                </a:lnTo>
                <a:lnTo>
                  <a:pt x="797238" y="230022"/>
                </a:lnTo>
                <a:lnTo>
                  <a:pt x="790752" y="230022"/>
                </a:lnTo>
                <a:lnTo>
                  <a:pt x="781589" y="235477"/>
                </a:lnTo>
                <a:close/>
              </a:path>
              <a:path w="806450" h="471169">
                <a:moveTo>
                  <a:pt x="410845" y="384479"/>
                </a:moveTo>
                <a:lnTo>
                  <a:pt x="70091" y="384479"/>
                </a:lnTo>
                <a:lnTo>
                  <a:pt x="70091" y="86474"/>
                </a:lnTo>
                <a:lnTo>
                  <a:pt x="410845" y="86474"/>
                </a:lnTo>
                <a:lnTo>
                  <a:pt x="410845" y="92824"/>
                </a:lnTo>
                <a:lnTo>
                  <a:pt x="82791" y="92824"/>
                </a:lnTo>
                <a:lnTo>
                  <a:pt x="76441" y="99174"/>
                </a:lnTo>
                <a:lnTo>
                  <a:pt x="82791" y="99174"/>
                </a:lnTo>
                <a:lnTo>
                  <a:pt x="82791" y="371779"/>
                </a:lnTo>
                <a:lnTo>
                  <a:pt x="76441" y="371779"/>
                </a:lnTo>
                <a:lnTo>
                  <a:pt x="82791" y="378129"/>
                </a:lnTo>
                <a:lnTo>
                  <a:pt x="410845" y="378129"/>
                </a:lnTo>
                <a:lnTo>
                  <a:pt x="410845" y="384479"/>
                </a:lnTo>
                <a:close/>
              </a:path>
              <a:path w="806450" h="471169">
                <a:moveTo>
                  <a:pt x="423545" y="99174"/>
                </a:moveTo>
                <a:lnTo>
                  <a:pt x="82791" y="99174"/>
                </a:lnTo>
                <a:lnTo>
                  <a:pt x="82791" y="92824"/>
                </a:lnTo>
                <a:lnTo>
                  <a:pt x="410845" y="92824"/>
                </a:lnTo>
                <a:lnTo>
                  <a:pt x="417195" y="86474"/>
                </a:lnTo>
                <a:lnTo>
                  <a:pt x="423545" y="86474"/>
                </a:lnTo>
                <a:lnTo>
                  <a:pt x="423545" y="99174"/>
                </a:lnTo>
                <a:close/>
              </a:path>
              <a:path w="806450" h="471169">
                <a:moveTo>
                  <a:pt x="82791" y="99174"/>
                </a:moveTo>
                <a:lnTo>
                  <a:pt x="76441" y="99174"/>
                </a:lnTo>
                <a:lnTo>
                  <a:pt x="82791" y="92824"/>
                </a:lnTo>
                <a:lnTo>
                  <a:pt x="82791" y="99174"/>
                </a:lnTo>
                <a:close/>
              </a:path>
              <a:path w="806450" h="471169">
                <a:moveTo>
                  <a:pt x="790752" y="240931"/>
                </a:moveTo>
                <a:lnTo>
                  <a:pt x="781589" y="235477"/>
                </a:lnTo>
                <a:lnTo>
                  <a:pt x="790752" y="230022"/>
                </a:lnTo>
                <a:lnTo>
                  <a:pt x="790752" y="240931"/>
                </a:lnTo>
                <a:close/>
              </a:path>
              <a:path w="806450" h="471169">
                <a:moveTo>
                  <a:pt x="797259" y="240931"/>
                </a:moveTo>
                <a:lnTo>
                  <a:pt x="790752" y="240931"/>
                </a:lnTo>
                <a:lnTo>
                  <a:pt x="790752" y="230022"/>
                </a:lnTo>
                <a:lnTo>
                  <a:pt x="797238" y="230022"/>
                </a:lnTo>
                <a:lnTo>
                  <a:pt x="806411" y="235483"/>
                </a:lnTo>
                <a:lnTo>
                  <a:pt x="797259" y="240931"/>
                </a:lnTo>
                <a:close/>
              </a:path>
              <a:path w="806450" h="471169">
                <a:moveTo>
                  <a:pt x="429618" y="459790"/>
                </a:moveTo>
                <a:lnTo>
                  <a:pt x="423545" y="459790"/>
                </a:lnTo>
                <a:lnTo>
                  <a:pt x="423545" y="448621"/>
                </a:lnTo>
                <a:lnTo>
                  <a:pt x="781600" y="235483"/>
                </a:lnTo>
                <a:lnTo>
                  <a:pt x="790752" y="240931"/>
                </a:lnTo>
                <a:lnTo>
                  <a:pt x="797259" y="240931"/>
                </a:lnTo>
                <a:lnTo>
                  <a:pt x="429618" y="459790"/>
                </a:lnTo>
                <a:close/>
              </a:path>
              <a:path w="806450" h="471169">
                <a:moveTo>
                  <a:pt x="82791" y="378129"/>
                </a:moveTo>
                <a:lnTo>
                  <a:pt x="76441" y="371779"/>
                </a:lnTo>
                <a:lnTo>
                  <a:pt x="82791" y="371779"/>
                </a:lnTo>
                <a:lnTo>
                  <a:pt x="82791" y="378129"/>
                </a:lnTo>
                <a:close/>
              </a:path>
              <a:path w="806450" h="471169">
                <a:moveTo>
                  <a:pt x="423545" y="384479"/>
                </a:moveTo>
                <a:lnTo>
                  <a:pt x="417195" y="384479"/>
                </a:lnTo>
                <a:lnTo>
                  <a:pt x="410845" y="378129"/>
                </a:lnTo>
                <a:lnTo>
                  <a:pt x="82791" y="378129"/>
                </a:lnTo>
                <a:lnTo>
                  <a:pt x="82791" y="371779"/>
                </a:lnTo>
                <a:lnTo>
                  <a:pt x="423545" y="371779"/>
                </a:lnTo>
                <a:lnTo>
                  <a:pt x="423545" y="384479"/>
                </a:lnTo>
                <a:close/>
              </a:path>
              <a:path w="806450" h="471169">
                <a:moveTo>
                  <a:pt x="410845" y="470966"/>
                </a:moveTo>
                <a:lnTo>
                  <a:pt x="410845" y="378129"/>
                </a:lnTo>
                <a:lnTo>
                  <a:pt x="417195" y="384479"/>
                </a:lnTo>
                <a:lnTo>
                  <a:pt x="423545" y="384479"/>
                </a:lnTo>
                <a:lnTo>
                  <a:pt x="423545" y="448621"/>
                </a:lnTo>
                <a:lnTo>
                  <a:pt x="413956" y="454329"/>
                </a:lnTo>
                <a:lnTo>
                  <a:pt x="423545" y="459790"/>
                </a:lnTo>
                <a:lnTo>
                  <a:pt x="429618" y="459790"/>
                </a:lnTo>
                <a:lnTo>
                  <a:pt x="410845" y="470966"/>
                </a:lnTo>
                <a:close/>
              </a:path>
              <a:path w="806450" h="471169">
                <a:moveTo>
                  <a:pt x="423545" y="459790"/>
                </a:moveTo>
                <a:lnTo>
                  <a:pt x="413956" y="454329"/>
                </a:lnTo>
                <a:lnTo>
                  <a:pt x="423545" y="448621"/>
                </a:lnTo>
                <a:lnTo>
                  <a:pt x="423545" y="45979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2252395" y="1943823"/>
            <a:ext cx="2517140" cy="13976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469265" algn="l"/>
                <a:tab pos="469900" algn="l"/>
                <a:tab pos="2045970" algn="l"/>
              </a:tabLst>
            </a:pPr>
            <a:r>
              <a:rPr dirty="0" sz="2800" b="1">
                <a:latin typeface="华文楷体"/>
                <a:cs typeface="华文楷体"/>
              </a:rPr>
              <a:t>四力平</a:t>
            </a:r>
            <a:r>
              <a:rPr dirty="0" sz="2800" spc="-10" b="1">
                <a:latin typeface="华文楷体"/>
                <a:cs typeface="华文楷体"/>
              </a:rPr>
              <a:t>衡</a:t>
            </a:r>
            <a:r>
              <a:rPr dirty="0" sz="2800" b="1">
                <a:latin typeface="华文楷体"/>
                <a:cs typeface="华文楷体"/>
              </a:rPr>
              <a:t>	</a:t>
            </a:r>
            <a:r>
              <a:rPr dirty="0" baseline="1543" sz="2700" b="1">
                <a:solidFill>
                  <a:srgbClr val="404040"/>
                </a:solidFill>
                <a:latin typeface="华文楷体"/>
                <a:cs typeface="华文楷体"/>
              </a:rPr>
              <a:t>等</a:t>
            </a:r>
            <a:r>
              <a:rPr dirty="0" baseline="1543" sz="2700" spc="-7" b="1">
                <a:solidFill>
                  <a:srgbClr val="404040"/>
                </a:solidFill>
                <a:latin typeface="华文楷体"/>
                <a:cs typeface="华文楷体"/>
              </a:rPr>
              <a:t>效</a:t>
            </a:r>
            <a:endParaRPr baseline="1543" sz="2700">
              <a:latin typeface="华文楷体"/>
              <a:cs typeface="华文楷体"/>
            </a:endParaRPr>
          </a:p>
          <a:p>
            <a:pPr marL="1588770">
              <a:lnSpc>
                <a:spcPts val="2135"/>
              </a:lnSpc>
              <a:spcBef>
                <a:spcPts val="3180"/>
              </a:spcBef>
            </a:pPr>
            <a:r>
              <a:rPr dirty="0" baseline="11111" sz="3000" spc="-7" b="1" i="1">
                <a:latin typeface="Times New Roman"/>
                <a:cs typeface="Times New Roman"/>
              </a:rPr>
              <a:t>F</a:t>
            </a:r>
            <a:r>
              <a:rPr dirty="0" sz="1300" spc="-5" b="1">
                <a:latin typeface="Times New Roman"/>
                <a:cs typeface="Times New Roman"/>
              </a:rPr>
              <a:t>23</a:t>
            </a:r>
            <a:endParaRPr sz="1300">
              <a:latin typeface="Times New Roman"/>
              <a:cs typeface="Times New Roman"/>
            </a:endParaRPr>
          </a:p>
          <a:p>
            <a:pPr algn="ctr" marR="499745">
              <a:lnSpc>
                <a:spcPts val="2135"/>
              </a:lnSpc>
            </a:pPr>
            <a:r>
              <a:rPr dirty="0" sz="2000" spc="-5" b="1" i="1">
                <a:latin typeface="Times New Roman"/>
                <a:cs typeface="Times New Roman"/>
              </a:rPr>
              <a:t>F</a:t>
            </a:r>
            <a:r>
              <a:rPr dirty="0" sz="1600" spc="-5" b="1"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4508093" y="1037907"/>
            <a:ext cx="28695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/>
              <a:t>共点力的平衡条</a:t>
            </a:r>
            <a:r>
              <a:rPr dirty="0" sz="2800" spc="-5"/>
              <a:t>件</a:t>
            </a:r>
            <a:endParaRPr sz="2800"/>
          </a:p>
        </p:txBody>
      </p:sp>
      <p:sp>
        <p:nvSpPr>
          <p:cNvPr id="36" name="object 36"/>
          <p:cNvSpPr/>
          <p:nvPr/>
        </p:nvSpPr>
        <p:spPr>
          <a:xfrm>
            <a:off x="3265436" y="1559172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702051" y="1289303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901695" y="1511808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499859" y="1990344"/>
            <a:ext cx="786765" cy="448309"/>
          </a:xfrm>
          <a:custGeom>
            <a:avLst/>
            <a:gdLst/>
            <a:ahLst/>
            <a:cxnLst/>
            <a:rect l="l" t="t" r="r" b="b"/>
            <a:pathLst>
              <a:path w="786765" h="448310">
                <a:moveTo>
                  <a:pt x="13715" y="367283"/>
                </a:moveTo>
                <a:lnTo>
                  <a:pt x="0" y="367283"/>
                </a:lnTo>
                <a:lnTo>
                  <a:pt x="0" y="82295"/>
                </a:lnTo>
                <a:lnTo>
                  <a:pt x="13715" y="82295"/>
                </a:lnTo>
                <a:lnTo>
                  <a:pt x="13715" y="367283"/>
                </a:lnTo>
                <a:close/>
              </a:path>
              <a:path w="786765" h="448310">
                <a:moveTo>
                  <a:pt x="54863" y="367283"/>
                </a:moveTo>
                <a:lnTo>
                  <a:pt x="27432" y="367283"/>
                </a:lnTo>
                <a:lnTo>
                  <a:pt x="27432" y="82295"/>
                </a:lnTo>
                <a:lnTo>
                  <a:pt x="54863" y="82295"/>
                </a:lnTo>
                <a:lnTo>
                  <a:pt x="54863" y="367283"/>
                </a:lnTo>
                <a:close/>
              </a:path>
              <a:path w="786765" h="448310">
                <a:moveTo>
                  <a:pt x="409956" y="448055"/>
                </a:moveTo>
                <a:lnTo>
                  <a:pt x="409956" y="367283"/>
                </a:lnTo>
                <a:lnTo>
                  <a:pt x="70104" y="367283"/>
                </a:lnTo>
                <a:lnTo>
                  <a:pt x="70104" y="82295"/>
                </a:lnTo>
                <a:lnTo>
                  <a:pt x="409956" y="82295"/>
                </a:lnTo>
                <a:lnTo>
                  <a:pt x="409956" y="0"/>
                </a:lnTo>
                <a:lnTo>
                  <a:pt x="786384" y="224027"/>
                </a:lnTo>
                <a:lnTo>
                  <a:pt x="409956" y="448055"/>
                </a:lnTo>
                <a:close/>
              </a:path>
            </a:pathLst>
          </a:custGeom>
          <a:solidFill>
            <a:srgbClr val="D5D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492786" y="1979155"/>
            <a:ext cx="806450" cy="471170"/>
          </a:xfrm>
          <a:custGeom>
            <a:avLst/>
            <a:gdLst/>
            <a:ahLst/>
            <a:cxnLst/>
            <a:rect l="l" t="t" r="r" b="b"/>
            <a:pathLst>
              <a:path w="806450" h="471169">
                <a:moveTo>
                  <a:pt x="26708" y="384492"/>
                </a:moveTo>
                <a:lnTo>
                  <a:pt x="0" y="384492"/>
                </a:lnTo>
                <a:lnTo>
                  <a:pt x="0" y="86474"/>
                </a:lnTo>
                <a:lnTo>
                  <a:pt x="26708" y="86474"/>
                </a:lnTo>
                <a:lnTo>
                  <a:pt x="26708" y="92824"/>
                </a:lnTo>
                <a:lnTo>
                  <a:pt x="12700" y="92824"/>
                </a:lnTo>
                <a:lnTo>
                  <a:pt x="6350" y="99174"/>
                </a:lnTo>
                <a:lnTo>
                  <a:pt x="12700" y="99174"/>
                </a:lnTo>
                <a:lnTo>
                  <a:pt x="12700" y="371792"/>
                </a:lnTo>
                <a:lnTo>
                  <a:pt x="6350" y="371792"/>
                </a:lnTo>
                <a:lnTo>
                  <a:pt x="12700" y="378142"/>
                </a:lnTo>
                <a:lnTo>
                  <a:pt x="26708" y="378142"/>
                </a:lnTo>
                <a:lnTo>
                  <a:pt x="26708" y="384492"/>
                </a:lnTo>
                <a:close/>
              </a:path>
              <a:path w="806450" h="471169">
                <a:moveTo>
                  <a:pt x="12700" y="99174"/>
                </a:moveTo>
                <a:lnTo>
                  <a:pt x="6350" y="99174"/>
                </a:lnTo>
                <a:lnTo>
                  <a:pt x="12700" y="92824"/>
                </a:lnTo>
                <a:lnTo>
                  <a:pt x="12700" y="99174"/>
                </a:lnTo>
                <a:close/>
              </a:path>
              <a:path w="806450" h="471169">
                <a:moveTo>
                  <a:pt x="14008" y="99174"/>
                </a:moveTo>
                <a:lnTo>
                  <a:pt x="12700" y="99174"/>
                </a:lnTo>
                <a:lnTo>
                  <a:pt x="12700" y="92824"/>
                </a:lnTo>
                <a:lnTo>
                  <a:pt x="14008" y="92824"/>
                </a:lnTo>
                <a:lnTo>
                  <a:pt x="14008" y="99174"/>
                </a:lnTo>
                <a:close/>
              </a:path>
              <a:path w="806450" h="471169">
                <a:moveTo>
                  <a:pt x="14008" y="378142"/>
                </a:moveTo>
                <a:lnTo>
                  <a:pt x="14008" y="92824"/>
                </a:lnTo>
                <a:lnTo>
                  <a:pt x="20358" y="99174"/>
                </a:lnTo>
                <a:lnTo>
                  <a:pt x="26708" y="99174"/>
                </a:lnTo>
                <a:lnTo>
                  <a:pt x="26708" y="371792"/>
                </a:lnTo>
                <a:lnTo>
                  <a:pt x="20358" y="371792"/>
                </a:lnTo>
                <a:lnTo>
                  <a:pt x="14008" y="378142"/>
                </a:lnTo>
                <a:close/>
              </a:path>
              <a:path w="806450" h="471169">
                <a:moveTo>
                  <a:pt x="26708" y="99174"/>
                </a:moveTo>
                <a:lnTo>
                  <a:pt x="20358" y="99174"/>
                </a:lnTo>
                <a:lnTo>
                  <a:pt x="14008" y="92824"/>
                </a:lnTo>
                <a:lnTo>
                  <a:pt x="26708" y="92824"/>
                </a:lnTo>
                <a:lnTo>
                  <a:pt x="26708" y="99174"/>
                </a:lnTo>
                <a:close/>
              </a:path>
              <a:path w="806450" h="471169">
                <a:moveTo>
                  <a:pt x="12700" y="378142"/>
                </a:moveTo>
                <a:lnTo>
                  <a:pt x="6350" y="371792"/>
                </a:lnTo>
                <a:lnTo>
                  <a:pt x="12700" y="371792"/>
                </a:lnTo>
                <a:lnTo>
                  <a:pt x="12700" y="378142"/>
                </a:lnTo>
                <a:close/>
              </a:path>
              <a:path w="806450" h="471169">
                <a:moveTo>
                  <a:pt x="14008" y="378142"/>
                </a:moveTo>
                <a:lnTo>
                  <a:pt x="12700" y="378142"/>
                </a:lnTo>
                <a:lnTo>
                  <a:pt x="12700" y="371792"/>
                </a:lnTo>
                <a:lnTo>
                  <a:pt x="14008" y="371792"/>
                </a:lnTo>
                <a:lnTo>
                  <a:pt x="14008" y="378142"/>
                </a:lnTo>
                <a:close/>
              </a:path>
              <a:path w="806450" h="471169">
                <a:moveTo>
                  <a:pt x="26708" y="378142"/>
                </a:moveTo>
                <a:lnTo>
                  <a:pt x="14008" y="378142"/>
                </a:lnTo>
                <a:lnTo>
                  <a:pt x="20358" y="371792"/>
                </a:lnTo>
                <a:lnTo>
                  <a:pt x="26708" y="371792"/>
                </a:lnTo>
                <a:lnTo>
                  <a:pt x="26708" y="378142"/>
                </a:lnTo>
                <a:close/>
              </a:path>
              <a:path w="806450" h="471169">
                <a:moveTo>
                  <a:pt x="68770" y="384492"/>
                </a:moveTo>
                <a:lnTo>
                  <a:pt x="28028" y="384492"/>
                </a:lnTo>
                <a:lnTo>
                  <a:pt x="28028" y="86474"/>
                </a:lnTo>
                <a:lnTo>
                  <a:pt x="68770" y="86474"/>
                </a:lnTo>
                <a:lnTo>
                  <a:pt x="68770" y="92824"/>
                </a:lnTo>
                <a:lnTo>
                  <a:pt x="40728" y="92824"/>
                </a:lnTo>
                <a:lnTo>
                  <a:pt x="34378" y="99174"/>
                </a:lnTo>
                <a:lnTo>
                  <a:pt x="40728" y="99174"/>
                </a:lnTo>
                <a:lnTo>
                  <a:pt x="40728" y="371792"/>
                </a:lnTo>
                <a:lnTo>
                  <a:pt x="34378" y="371792"/>
                </a:lnTo>
                <a:lnTo>
                  <a:pt x="40728" y="378142"/>
                </a:lnTo>
                <a:lnTo>
                  <a:pt x="68770" y="378142"/>
                </a:lnTo>
                <a:lnTo>
                  <a:pt x="68770" y="384492"/>
                </a:lnTo>
                <a:close/>
              </a:path>
              <a:path w="806450" h="471169">
                <a:moveTo>
                  <a:pt x="40728" y="99174"/>
                </a:moveTo>
                <a:lnTo>
                  <a:pt x="34378" y="99174"/>
                </a:lnTo>
                <a:lnTo>
                  <a:pt x="40728" y="92824"/>
                </a:lnTo>
                <a:lnTo>
                  <a:pt x="40728" y="99174"/>
                </a:lnTo>
                <a:close/>
              </a:path>
              <a:path w="806450" h="471169">
                <a:moveTo>
                  <a:pt x="56070" y="99174"/>
                </a:moveTo>
                <a:lnTo>
                  <a:pt x="40728" y="99174"/>
                </a:lnTo>
                <a:lnTo>
                  <a:pt x="40728" y="92824"/>
                </a:lnTo>
                <a:lnTo>
                  <a:pt x="56070" y="92824"/>
                </a:lnTo>
                <a:lnTo>
                  <a:pt x="56070" y="99174"/>
                </a:lnTo>
                <a:close/>
              </a:path>
              <a:path w="806450" h="471169">
                <a:moveTo>
                  <a:pt x="56070" y="378142"/>
                </a:moveTo>
                <a:lnTo>
                  <a:pt x="56070" y="92824"/>
                </a:lnTo>
                <a:lnTo>
                  <a:pt x="62420" y="99174"/>
                </a:lnTo>
                <a:lnTo>
                  <a:pt x="68770" y="99174"/>
                </a:lnTo>
                <a:lnTo>
                  <a:pt x="68770" y="371792"/>
                </a:lnTo>
                <a:lnTo>
                  <a:pt x="62420" y="371792"/>
                </a:lnTo>
                <a:lnTo>
                  <a:pt x="56070" y="378142"/>
                </a:lnTo>
                <a:close/>
              </a:path>
              <a:path w="806450" h="471169">
                <a:moveTo>
                  <a:pt x="68770" y="99174"/>
                </a:moveTo>
                <a:lnTo>
                  <a:pt x="62420" y="99174"/>
                </a:lnTo>
                <a:lnTo>
                  <a:pt x="56070" y="92824"/>
                </a:lnTo>
                <a:lnTo>
                  <a:pt x="68770" y="92824"/>
                </a:lnTo>
                <a:lnTo>
                  <a:pt x="68770" y="99174"/>
                </a:lnTo>
                <a:close/>
              </a:path>
              <a:path w="806450" h="471169">
                <a:moveTo>
                  <a:pt x="40728" y="378142"/>
                </a:moveTo>
                <a:lnTo>
                  <a:pt x="34378" y="371792"/>
                </a:lnTo>
                <a:lnTo>
                  <a:pt x="40728" y="371792"/>
                </a:lnTo>
                <a:lnTo>
                  <a:pt x="40728" y="378142"/>
                </a:lnTo>
                <a:close/>
              </a:path>
              <a:path w="806450" h="471169">
                <a:moveTo>
                  <a:pt x="56070" y="378142"/>
                </a:moveTo>
                <a:lnTo>
                  <a:pt x="40728" y="378142"/>
                </a:lnTo>
                <a:lnTo>
                  <a:pt x="40728" y="371792"/>
                </a:lnTo>
                <a:lnTo>
                  <a:pt x="56070" y="371792"/>
                </a:lnTo>
                <a:lnTo>
                  <a:pt x="56070" y="378142"/>
                </a:lnTo>
                <a:close/>
              </a:path>
              <a:path w="806450" h="471169">
                <a:moveTo>
                  <a:pt x="68770" y="378142"/>
                </a:moveTo>
                <a:lnTo>
                  <a:pt x="56070" y="378142"/>
                </a:lnTo>
                <a:lnTo>
                  <a:pt x="62420" y="371792"/>
                </a:lnTo>
                <a:lnTo>
                  <a:pt x="68770" y="371792"/>
                </a:lnTo>
                <a:lnTo>
                  <a:pt x="68770" y="378142"/>
                </a:lnTo>
                <a:close/>
              </a:path>
              <a:path w="806450" h="471169">
                <a:moveTo>
                  <a:pt x="410844" y="92824"/>
                </a:moveTo>
                <a:lnTo>
                  <a:pt x="410844" y="0"/>
                </a:lnTo>
                <a:lnTo>
                  <a:pt x="429618" y="11175"/>
                </a:lnTo>
                <a:lnTo>
                  <a:pt x="423544" y="11175"/>
                </a:lnTo>
                <a:lnTo>
                  <a:pt x="413943" y="16624"/>
                </a:lnTo>
                <a:lnTo>
                  <a:pt x="423544" y="22340"/>
                </a:lnTo>
                <a:lnTo>
                  <a:pt x="423544" y="86474"/>
                </a:lnTo>
                <a:lnTo>
                  <a:pt x="417194" y="86474"/>
                </a:lnTo>
                <a:lnTo>
                  <a:pt x="410844" y="92824"/>
                </a:lnTo>
                <a:close/>
              </a:path>
              <a:path w="806450" h="471169">
                <a:moveTo>
                  <a:pt x="423544" y="22340"/>
                </a:moveTo>
                <a:lnTo>
                  <a:pt x="413943" y="16624"/>
                </a:lnTo>
                <a:lnTo>
                  <a:pt x="423544" y="11175"/>
                </a:lnTo>
                <a:lnTo>
                  <a:pt x="423544" y="22340"/>
                </a:lnTo>
                <a:close/>
              </a:path>
              <a:path w="806450" h="471169">
                <a:moveTo>
                  <a:pt x="781567" y="235483"/>
                </a:moveTo>
                <a:lnTo>
                  <a:pt x="423544" y="22340"/>
                </a:lnTo>
                <a:lnTo>
                  <a:pt x="423544" y="11175"/>
                </a:lnTo>
                <a:lnTo>
                  <a:pt x="429618" y="11175"/>
                </a:lnTo>
                <a:lnTo>
                  <a:pt x="797238" y="230022"/>
                </a:lnTo>
                <a:lnTo>
                  <a:pt x="790740" y="230022"/>
                </a:lnTo>
                <a:lnTo>
                  <a:pt x="781567" y="235483"/>
                </a:lnTo>
                <a:close/>
              </a:path>
              <a:path w="806450" h="471169">
                <a:moveTo>
                  <a:pt x="410844" y="384492"/>
                </a:moveTo>
                <a:lnTo>
                  <a:pt x="70091" y="384492"/>
                </a:lnTo>
                <a:lnTo>
                  <a:pt x="70091" y="86474"/>
                </a:lnTo>
                <a:lnTo>
                  <a:pt x="410844" y="86474"/>
                </a:lnTo>
                <a:lnTo>
                  <a:pt x="410844" y="92824"/>
                </a:lnTo>
                <a:lnTo>
                  <a:pt x="82791" y="92824"/>
                </a:lnTo>
                <a:lnTo>
                  <a:pt x="76441" y="99174"/>
                </a:lnTo>
                <a:lnTo>
                  <a:pt x="82791" y="99174"/>
                </a:lnTo>
                <a:lnTo>
                  <a:pt x="82791" y="371792"/>
                </a:lnTo>
                <a:lnTo>
                  <a:pt x="76441" y="371792"/>
                </a:lnTo>
                <a:lnTo>
                  <a:pt x="82791" y="378142"/>
                </a:lnTo>
                <a:lnTo>
                  <a:pt x="410844" y="378142"/>
                </a:lnTo>
                <a:lnTo>
                  <a:pt x="410844" y="384492"/>
                </a:lnTo>
                <a:close/>
              </a:path>
              <a:path w="806450" h="471169">
                <a:moveTo>
                  <a:pt x="423544" y="99174"/>
                </a:moveTo>
                <a:lnTo>
                  <a:pt x="82791" y="99174"/>
                </a:lnTo>
                <a:lnTo>
                  <a:pt x="82791" y="92824"/>
                </a:lnTo>
                <a:lnTo>
                  <a:pt x="410844" y="92824"/>
                </a:lnTo>
                <a:lnTo>
                  <a:pt x="417194" y="86474"/>
                </a:lnTo>
                <a:lnTo>
                  <a:pt x="423544" y="86474"/>
                </a:lnTo>
                <a:lnTo>
                  <a:pt x="423544" y="99174"/>
                </a:lnTo>
                <a:close/>
              </a:path>
              <a:path w="806450" h="471169">
                <a:moveTo>
                  <a:pt x="82791" y="99174"/>
                </a:moveTo>
                <a:lnTo>
                  <a:pt x="76441" y="99174"/>
                </a:lnTo>
                <a:lnTo>
                  <a:pt x="82791" y="92824"/>
                </a:lnTo>
                <a:lnTo>
                  <a:pt x="82791" y="99174"/>
                </a:lnTo>
                <a:close/>
              </a:path>
              <a:path w="806450" h="471169">
                <a:moveTo>
                  <a:pt x="790740" y="240944"/>
                </a:moveTo>
                <a:lnTo>
                  <a:pt x="781567" y="235483"/>
                </a:lnTo>
                <a:lnTo>
                  <a:pt x="790740" y="230022"/>
                </a:lnTo>
                <a:lnTo>
                  <a:pt x="790740" y="240944"/>
                </a:lnTo>
                <a:close/>
              </a:path>
              <a:path w="806450" h="471169">
                <a:moveTo>
                  <a:pt x="797238" y="240944"/>
                </a:moveTo>
                <a:lnTo>
                  <a:pt x="790740" y="240944"/>
                </a:lnTo>
                <a:lnTo>
                  <a:pt x="790740" y="230022"/>
                </a:lnTo>
                <a:lnTo>
                  <a:pt x="797238" y="230022"/>
                </a:lnTo>
                <a:lnTo>
                  <a:pt x="806411" y="235483"/>
                </a:lnTo>
                <a:lnTo>
                  <a:pt x="797238" y="240944"/>
                </a:lnTo>
                <a:close/>
              </a:path>
              <a:path w="806450" h="471169">
                <a:moveTo>
                  <a:pt x="429597" y="459803"/>
                </a:moveTo>
                <a:lnTo>
                  <a:pt x="423544" y="459803"/>
                </a:lnTo>
                <a:lnTo>
                  <a:pt x="423544" y="448626"/>
                </a:lnTo>
                <a:lnTo>
                  <a:pt x="781567" y="235483"/>
                </a:lnTo>
                <a:lnTo>
                  <a:pt x="790740" y="240944"/>
                </a:lnTo>
                <a:lnTo>
                  <a:pt x="797238" y="240944"/>
                </a:lnTo>
                <a:lnTo>
                  <a:pt x="429597" y="459803"/>
                </a:lnTo>
                <a:close/>
              </a:path>
              <a:path w="806450" h="471169">
                <a:moveTo>
                  <a:pt x="82791" y="378142"/>
                </a:moveTo>
                <a:lnTo>
                  <a:pt x="76441" y="371792"/>
                </a:lnTo>
                <a:lnTo>
                  <a:pt x="82791" y="371792"/>
                </a:lnTo>
                <a:lnTo>
                  <a:pt x="82791" y="378142"/>
                </a:lnTo>
                <a:close/>
              </a:path>
              <a:path w="806450" h="471169">
                <a:moveTo>
                  <a:pt x="423544" y="384492"/>
                </a:moveTo>
                <a:lnTo>
                  <a:pt x="417194" y="384492"/>
                </a:lnTo>
                <a:lnTo>
                  <a:pt x="410844" y="378142"/>
                </a:lnTo>
                <a:lnTo>
                  <a:pt x="82791" y="378142"/>
                </a:lnTo>
                <a:lnTo>
                  <a:pt x="82791" y="371792"/>
                </a:lnTo>
                <a:lnTo>
                  <a:pt x="423544" y="371792"/>
                </a:lnTo>
                <a:lnTo>
                  <a:pt x="423544" y="384492"/>
                </a:lnTo>
                <a:close/>
              </a:path>
              <a:path w="806450" h="471169">
                <a:moveTo>
                  <a:pt x="410844" y="470966"/>
                </a:moveTo>
                <a:lnTo>
                  <a:pt x="410844" y="378142"/>
                </a:lnTo>
                <a:lnTo>
                  <a:pt x="417194" y="384492"/>
                </a:lnTo>
                <a:lnTo>
                  <a:pt x="423544" y="384492"/>
                </a:lnTo>
                <a:lnTo>
                  <a:pt x="423544" y="448626"/>
                </a:lnTo>
                <a:lnTo>
                  <a:pt x="413943" y="454342"/>
                </a:lnTo>
                <a:lnTo>
                  <a:pt x="423544" y="459803"/>
                </a:lnTo>
                <a:lnTo>
                  <a:pt x="429597" y="459803"/>
                </a:lnTo>
                <a:lnTo>
                  <a:pt x="410844" y="470966"/>
                </a:lnTo>
                <a:close/>
              </a:path>
              <a:path w="806450" h="471169">
                <a:moveTo>
                  <a:pt x="423544" y="459803"/>
                </a:moveTo>
                <a:lnTo>
                  <a:pt x="413943" y="454342"/>
                </a:lnTo>
                <a:lnTo>
                  <a:pt x="423544" y="448626"/>
                </a:lnTo>
                <a:lnTo>
                  <a:pt x="423544" y="459803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6580746" y="2031911"/>
            <a:ext cx="4832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404040"/>
                </a:solidFill>
                <a:latin typeface="华文楷体"/>
                <a:cs typeface="华文楷体"/>
              </a:rPr>
              <a:t>等</a:t>
            </a:r>
            <a:r>
              <a:rPr dirty="0" sz="1800" spc="-5" b="1">
                <a:solidFill>
                  <a:srgbClr val="404040"/>
                </a:solidFill>
                <a:latin typeface="华文楷体"/>
                <a:cs typeface="华文楷体"/>
              </a:rPr>
              <a:t>效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68768" y="3529584"/>
            <a:ext cx="1542415" cy="832485"/>
          </a:xfrm>
          <a:custGeom>
            <a:avLst/>
            <a:gdLst/>
            <a:ahLst/>
            <a:cxnLst/>
            <a:rect l="l" t="t" r="r" b="b"/>
            <a:pathLst>
              <a:path w="1542415" h="832485">
                <a:moveTo>
                  <a:pt x="0" y="0"/>
                </a:moveTo>
                <a:lnTo>
                  <a:pt x="1542287" y="0"/>
                </a:lnTo>
                <a:lnTo>
                  <a:pt x="1542287" y="832103"/>
                </a:lnTo>
                <a:lnTo>
                  <a:pt x="0" y="832103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7747139" y="3527145"/>
            <a:ext cx="15519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平衡条件</a:t>
            </a:r>
            <a:r>
              <a:rPr dirty="0" sz="2400" spc="-5" b="1">
                <a:solidFill>
                  <a:srgbClr val="FF0000"/>
                </a:solidFill>
                <a:latin typeface="华文楷体"/>
                <a:cs typeface="华文楷体"/>
              </a:rPr>
              <a:t>：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8356739" y="3910685"/>
            <a:ext cx="753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dirty="0" baseline="-17921" sz="2325" spc="15" b="1">
                <a:solidFill>
                  <a:srgbClr val="FF0000"/>
                </a:solidFill>
                <a:latin typeface="华文中宋"/>
                <a:cs typeface="华文中宋"/>
              </a:rPr>
              <a:t>合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=0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52750" y="2069909"/>
            <a:ext cx="665480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83260">
              <a:lnSpc>
                <a:spcPct val="15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在共点力作用下物体平衡的条件是</a:t>
            </a: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合力为</a:t>
            </a:r>
            <a:r>
              <a:rPr dirty="0" sz="2400" spc="-5" b="1">
                <a:solidFill>
                  <a:srgbClr val="FF0000"/>
                </a:solidFill>
                <a:latin typeface="华文楷体"/>
                <a:cs typeface="华文楷体"/>
              </a:rPr>
              <a:t>0</a:t>
            </a:r>
            <a:r>
              <a:rPr dirty="0" sz="2400" spc="-5" b="1">
                <a:latin typeface="华文楷体"/>
                <a:cs typeface="华文楷体"/>
              </a:rPr>
              <a:t>， </a:t>
            </a:r>
            <a:r>
              <a:rPr dirty="0" sz="2400" b="1">
                <a:latin typeface="华文楷体"/>
                <a:cs typeface="华文楷体"/>
              </a:rPr>
              <a:t>我们把它称为共点力平衡的条件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08093" y="1037907"/>
            <a:ext cx="28695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黑体"/>
                <a:cs typeface="黑体"/>
              </a:rPr>
              <a:t>共点力的平衡条</a:t>
            </a:r>
            <a:r>
              <a:rPr dirty="0" sz="2800" spc="-5">
                <a:latin typeface="黑体"/>
                <a:cs typeface="黑体"/>
              </a:rPr>
              <a:t>件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65436" y="1559172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02051" y="1289303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01695" y="1511808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14541" y="3180626"/>
            <a:ext cx="2391791" cy="2319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63533" y="3183001"/>
            <a:ext cx="2583167" cy="2317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20759" y="1859483"/>
            <a:ext cx="659447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473709" marR="5080" indent="-461009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latin typeface="华文楷体"/>
                <a:cs typeface="华文楷体"/>
              </a:rPr>
              <a:t>1.</a:t>
            </a:r>
            <a:r>
              <a:rPr dirty="0" spc="100" b="1">
                <a:latin typeface="华文楷体"/>
                <a:cs typeface="华文楷体"/>
              </a:rPr>
              <a:t> </a:t>
            </a:r>
            <a:r>
              <a:rPr dirty="0" b="1">
                <a:latin typeface="华文楷体"/>
                <a:cs typeface="华文楷体"/>
              </a:rPr>
              <a:t>如图所示，物体在五个共点力的作用下保持</a:t>
            </a:r>
            <a:r>
              <a:rPr dirty="0" spc="-5" b="1">
                <a:latin typeface="华文楷体"/>
                <a:cs typeface="华文楷体"/>
              </a:rPr>
              <a:t>平 </a:t>
            </a:r>
            <a:r>
              <a:rPr dirty="0" b="1">
                <a:latin typeface="华文楷体"/>
                <a:cs typeface="华文楷体"/>
              </a:rPr>
              <a:t>衡。如果撤去力</a:t>
            </a:r>
            <a:r>
              <a:rPr dirty="0" spc="-5" b="1" i="1">
                <a:latin typeface="Times New Roman"/>
                <a:cs typeface="Times New Roman"/>
              </a:rPr>
              <a:t>F</a:t>
            </a:r>
            <a:r>
              <a:rPr dirty="0" baseline="-17921" sz="2325" spc="7" b="1">
                <a:latin typeface="Times New Roman"/>
                <a:cs typeface="Times New Roman"/>
              </a:rPr>
              <a:t>1</a:t>
            </a:r>
            <a:r>
              <a:rPr dirty="0" sz="2400" b="1">
                <a:latin typeface="华文楷体"/>
                <a:cs typeface="华文楷体"/>
              </a:rPr>
              <a:t>，而保持其余四个力不变</a:t>
            </a:r>
            <a:r>
              <a:rPr dirty="0" sz="2400" spc="-5" b="1">
                <a:latin typeface="华文楷体"/>
                <a:cs typeface="华文楷体"/>
              </a:rPr>
              <a:t>， </a:t>
            </a:r>
            <a:r>
              <a:rPr dirty="0" sz="2400" b="1">
                <a:latin typeface="华文楷体"/>
                <a:cs typeface="华文楷体"/>
              </a:rPr>
              <a:t>请在图上画出这四个力的合力的大小和方向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56728" y="3596690"/>
            <a:ext cx="716280" cy="646430"/>
          </a:xfrm>
          <a:custGeom>
            <a:avLst/>
            <a:gdLst/>
            <a:ahLst/>
            <a:cxnLst/>
            <a:rect l="l" t="t" r="r" b="b"/>
            <a:pathLst>
              <a:path w="716279" h="646429">
                <a:moveTo>
                  <a:pt x="642491" y="46717"/>
                </a:moveTo>
                <a:lnTo>
                  <a:pt x="623379" y="25476"/>
                </a:lnTo>
                <a:lnTo>
                  <a:pt x="715772" y="0"/>
                </a:lnTo>
                <a:lnTo>
                  <a:pt x="703046" y="32385"/>
                </a:lnTo>
                <a:lnTo>
                  <a:pt x="658418" y="32385"/>
                </a:lnTo>
                <a:lnTo>
                  <a:pt x="642491" y="46717"/>
                </a:lnTo>
                <a:close/>
              </a:path>
              <a:path w="716279" h="646429">
                <a:moveTo>
                  <a:pt x="661606" y="67962"/>
                </a:moveTo>
                <a:lnTo>
                  <a:pt x="642491" y="46717"/>
                </a:lnTo>
                <a:lnTo>
                  <a:pt x="658418" y="32385"/>
                </a:lnTo>
                <a:lnTo>
                  <a:pt x="677532" y="53632"/>
                </a:lnTo>
                <a:lnTo>
                  <a:pt x="661606" y="67962"/>
                </a:lnTo>
                <a:close/>
              </a:path>
              <a:path w="716279" h="646429">
                <a:moveTo>
                  <a:pt x="680720" y="89204"/>
                </a:moveTo>
                <a:lnTo>
                  <a:pt x="661606" y="67962"/>
                </a:lnTo>
                <a:lnTo>
                  <a:pt x="677532" y="53632"/>
                </a:lnTo>
                <a:lnTo>
                  <a:pt x="658418" y="32385"/>
                </a:lnTo>
                <a:lnTo>
                  <a:pt x="703046" y="32385"/>
                </a:lnTo>
                <a:lnTo>
                  <a:pt x="680720" y="89204"/>
                </a:lnTo>
                <a:close/>
              </a:path>
              <a:path w="716279" h="646429">
                <a:moveTo>
                  <a:pt x="19113" y="646099"/>
                </a:moveTo>
                <a:lnTo>
                  <a:pt x="0" y="624865"/>
                </a:lnTo>
                <a:lnTo>
                  <a:pt x="642491" y="46717"/>
                </a:lnTo>
                <a:lnTo>
                  <a:pt x="661606" y="67962"/>
                </a:lnTo>
                <a:lnTo>
                  <a:pt x="19113" y="646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331555" y="3380460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7958" y="5026964"/>
            <a:ext cx="104394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华文楷体"/>
                <a:cs typeface="华文楷体"/>
              </a:rPr>
              <a:t>二力平衡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44202" y="4985219"/>
            <a:ext cx="104394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华文楷体"/>
                <a:cs typeface="华文楷体"/>
              </a:rPr>
              <a:t>多力平衡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7093" y="1037907"/>
            <a:ext cx="10915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黑体"/>
                <a:cs typeface="黑体"/>
              </a:rPr>
              <a:t>练一</a:t>
            </a:r>
            <a:r>
              <a:rPr dirty="0" sz="2800" spc="-5">
                <a:latin typeface="黑体"/>
                <a:cs typeface="黑体"/>
              </a:rPr>
              <a:t>练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65436" y="1559172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02051" y="1289303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01695" y="1511808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74564" y="4108703"/>
            <a:ext cx="1271270" cy="428625"/>
          </a:xfrm>
          <a:custGeom>
            <a:avLst/>
            <a:gdLst/>
            <a:ahLst/>
            <a:cxnLst/>
            <a:rect l="l" t="t" r="r" b="b"/>
            <a:pathLst>
              <a:path w="1271270" h="428625">
                <a:moveTo>
                  <a:pt x="13715" y="350520"/>
                </a:moveTo>
                <a:lnTo>
                  <a:pt x="0" y="350520"/>
                </a:lnTo>
                <a:lnTo>
                  <a:pt x="0" y="77724"/>
                </a:lnTo>
                <a:lnTo>
                  <a:pt x="13715" y="77724"/>
                </a:lnTo>
                <a:lnTo>
                  <a:pt x="13715" y="350520"/>
                </a:lnTo>
                <a:close/>
              </a:path>
              <a:path w="1271270" h="428625">
                <a:moveTo>
                  <a:pt x="53339" y="350520"/>
                </a:moveTo>
                <a:lnTo>
                  <a:pt x="25908" y="350520"/>
                </a:lnTo>
                <a:lnTo>
                  <a:pt x="25908" y="77724"/>
                </a:lnTo>
                <a:lnTo>
                  <a:pt x="53339" y="77724"/>
                </a:lnTo>
                <a:lnTo>
                  <a:pt x="53339" y="350520"/>
                </a:lnTo>
                <a:close/>
              </a:path>
              <a:path w="1271270" h="428625">
                <a:moveTo>
                  <a:pt x="911351" y="428244"/>
                </a:moveTo>
                <a:lnTo>
                  <a:pt x="911351" y="350520"/>
                </a:lnTo>
                <a:lnTo>
                  <a:pt x="67056" y="350520"/>
                </a:lnTo>
                <a:lnTo>
                  <a:pt x="67056" y="77724"/>
                </a:lnTo>
                <a:lnTo>
                  <a:pt x="911351" y="77724"/>
                </a:lnTo>
                <a:lnTo>
                  <a:pt x="911351" y="0"/>
                </a:lnTo>
                <a:lnTo>
                  <a:pt x="1271015" y="213360"/>
                </a:lnTo>
                <a:lnTo>
                  <a:pt x="911351" y="428244"/>
                </a:lnTo>
                <a:close/>
              </a:path>
            </a:pathLst>
          </a:custGeom>
          <a:solidFill>
            <a:srgbClr val="D5DC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68074" y="4097070"/>
            <a:ext cx="1290955" cy="450850"/>
          </a:xfrm>
          <a:custGeom>
            <a:avLst/>
            <a:gdLst/>
            <a:ahLst/>
            <a:cxnLst/>
            <a:rect l="l" t="t" r="r" b="b"/>
            <a:pathLst>
              <a:path w="1290954" h="450850">
                <a:moveTo>
                  <a:pt x="26085" y="367957"/>
                </a:moveTo>
                <a:lnTo>
                  <a:pt x="0" y="367957"/>
                </a:lnTo>
                <a:lnTo>
                  <a:pt x="0" y="82804"/>
                </a:lnTo>
                <a:lnTo>
                  <a:pt x="26085" y="82804"/>
                </a:lnTo>
                <a:lnTo>
                  <a:pt x="26085" y="89154"/>
                </a:lnTo>
                <a:lnTo>
                  <a:pt x="12700" y="89154"/>
                </a:lnTo>
                <a:lnTo>
                  <a:pt x="6350" y="95504"/>
                </a:lnTo>
                <a:lnTo>
                  <a:pt x="12700" y="95504"/>
                </a:lnTo>
                <a:lnTo>
                  <a:pt x="12700" y="355257"/>
                </a:lnTo>
                <a:lnTo>
                  <a:pt x="6350" y="355257"/>
                </a:lnTo>
                <a:lnTo>
                  <a:pt x="12700" y="361607"/>
                </a:lnTo>
                <a:lnTo>
                  <a:pt x="26085" y="361607"/>
                </a:lnTo>
                <a:lnTo>
                  <a:pt x="26085" y="367957"/>
                </a:lnTo>
                <a:close/>
              </a:path>
              <a:path w="1290954" h="450850">
                <a:moveTo>
                  <a:pt x="12700" y="95504"/>
                </a:moveTo>
                <a:lnTo>
                  <a:pt x="6350" y="95504"/>
                </a:lnTo>
                <a:lnTo>
                  <a:pt x="12700" y="89154"/>
                </a:lnTo>
                <a:lnTo>
                  <a:pt x="12700" y="95504"/>
                </a:lnTo>
                <a:close/>
              </a:path>
              <a:path w="1290954" h="450850">
                <a:moveTo>
                  <a:pt x="13385" y="95504"/>
                </a:moveTo>
                <a:lnTo>
                  <a:pt x="12700" y="95504"/>
                </a:lnTo>
                <a:lnTo>
                  <a:pt x="12700" y="89154"/>
                </a:lnTo>
                <a:lnTo>
                  <a:pt x="13385" y="89154"/>
                </a:lnTo>
                <a:lnTo>
                  <a:pt x="13385" y="95504"/>
                </a:lnTo>
                <a:close/>
              </a:path>
              <a:path w="1290954" h="450850">
                <a:moveTo>
                  <a:pt x="13385" y="361607"/>
                </a:moveTo>
                <a:lnTo>
                  <a:pt x="13385" y="89154"/>
                </a:lnTo>
                <a:lnTo>
                  <a:pt x="19735" y="95504"/>
                </a:lnTo>
                <a:lnTo>
                  <a:pt x="26085" y="95504"/>
                </a:lnTo>
                <a:lnTo>
                  <a:pt x="26085" y="355257"/>
                </a:lnTo>
                <a:lnTo>
                  <a:pt x="19735" y="355257"/>
                </a:lnTo>
                <a:lnTo>
                  <a:pt x="13385" y="361607"/>
                </a:lnTo>
                <a:close/>
              </a:path>
              <a:path w="1290954" h="450850">
                <a:moveTo>
                  <a:pt x="26085" y="95504"/>
                </a:moveTo>
                <a:lnTo>
                  <a:pt x="19735" y="95504"/>
                </a:lnTo>
                <a:lnTo>
                  <a:pt x="13385" y="89154"/>
                </a:lnTo>
                <a:lnTo>
                  <a:pt x="26085" y="89154"/>
                </a:lnTo>
                <a:lnTo>
                  <a:pt x="26085" y="95504"/>
                </a:lnTo>
                <a:close/>
              </a:path>
              <a:path w="1290954" h="450850">
                <a:moveTo>
                  <a:pt x="12700" y="361607"/>
                </a:moveTo>
                <a:lnTo>
                  <a:pt x="6350" y="355257"/>
                </a:lnTo>
                <a:lnTo>
                  <a:pt x="12700" y="355257"/>
                </a:lnTo>
                <a:lnTo>
                  <a:pt x="12700" y="361607"/>
                </a:lnTo>
                <a:close/>
              </a:path>
              <a:path w="1290954" h="450850">
                <a:moveTo>
                  <a:pt x="13385" y="361607"/>
                </a:moveTo>
                <a:lnTo>
                  <a:pt x="12700" y="361607"/>
                </a:lnTo>
                <a:lnTo>
                  <a:pt x="12700" y="355257"/>
                </a:lnTo>
                <a:lnTo>
                  <a:pt x="13385" y="355257"/>
                </a:lnTo>
                <a:lnTo>
                  <a:pt x="13385" y="361607"/>
                </a:lnTo>
                <a:close/>
              </a:path>
              <a:path w="1290954" h="450850">
                <a:moveTo>
                  <a:pt x="26085" y="361607"/>
                </a:moveTo>
                <a:lnTo>
                  <a:pt x="13385" y="361607"/>
                </a:lnTo>
                <a:lnTo>
                  <a:pt x="19735" y="355257"/>
                </a:lnTo>
                <a:lnTo>
                  <a:pt x="26085" y="355257"/>
                </a:lnTo>
                <a:lnTo>
                  <a:pt x="26085" y="361607"/>
                </a:lnTo>
                <a:close/>
              </a:path>
              <a:path w="1290954" h="450850">
                <a:moveTo>
                  <a:pt x="66255" y="367957"/>
                </a:moveTo>
                <a:lnTo>
                  <a:pt x="26771" y="367957"/>
                </a:lnTo>
                <a:lnTo>
                  <a:pt x="26771" y="82804"/>
                </a:lnTo>
                <a:lnTo>
                  <a:pt x="66255" y="82804"/>
                </a:lnTo>
                <a:lnTo>
                  <a:pt x="66255" y="89154"/>
                </a:lnTo>
                <a:lnTo>
                  <a:pt x="39471" y="89154"/>
                </a:lnTo>
                <a:lnTo>
                  <a:pt x="33121" y="95504"/>
                </a:lnTo>
                <a:lnTo>
                  <a:pt x="39471" y="95504"/>
                </a:lnTo>
                <a:lnTo>
                  <a:pt x="39471" y="355257"/>
                </a:lnTo>
                <a:lnTo>
                  <a:pt x="33121" y="355257"/>
                </a:lnTo>
                <a:lnTo>
                  <a:pt x="39471" y="361607"/>
                </a:lnTo>
                <a:lnTo>
                  <a:pt x="66255" y="361607"/>
                </a:lnTo>
                <a:lnTo>
                  <a:pt x="66255" y="367957"/>
                </a:lnTo>
                <a:close/>
              </a:path>
              <a:path w="1290954" h="450850">
                <a:moveTo>
                  <a:pt x="39471" y="95504"/>
                </a:moveTo>
                <a:lnTo>
                  <a:pt x="33121" y="95504"/>
                </a:lnTo>
                <a:lnTo>
                  <a:pt x="39471" y="89154"/>
                </a:lnTo>
                <a:lnTo>
                  <a:pt x="39471" y="95504"/>
                </a:lnTo>
                <a:close/>
              </a:path>
              <a:path w="1290954" h="450850">
                <a:moveTo>
                  <a:pt x="53555" y="95504"/>
                </a:moveTo>
                <a:lnTo>
                  <a:pt x="39471" y="95504"/>
                </a:lnTo>
                <a:lnTo>
                  <a:pt x="39471" y="89154"/>
                </a:lnTo>
                <a:lnTo>
                  <a:pt x="53555" y="89154"/>
                </a:lnTo>
                <a:lnTo>
                  <a:pt x="53555" y="95504"/>
                </a:lnTo>
                <a:close/>
              </a:path>
              <a:path w="1290954" h="450850">
                <a:moveTo>
                  <a:pt x="53555" y="361607"/>
                </a:moveTo>
                <a:lnTo>
                  <a:pt x="53555" y="89154"/>
                </a:lnTo>
                <a:lnTo>
                  <a:pt x="59905" y="95504"/>
                </a:lnTo>
                <a:lnTo>
                  <a:pt x="66255" y="95504"/>
                </a:lnTo>
                <a:lnTo>
                  <a:pt x="66255" y="355257"/>
                </a:lnTo>
                <a:lnTo>
                  <a:pt x="59905" y="355257"/>
                </a:lnTo>
                <a:lnTo>
                  <a:pt x="53555" y="361607"/>
                </a:lnTo>
                <a:close/>
              </a:path>
              <a:path w="1290954" h="450850">
                <a:moveTo>
                  <a:pt x="66255" y="95504"/>
                </a:moveTo>
                <a:lnTo>
                  <a:pt x="59905" y="95504"/>
                </a:lnTo>
                <a:lnTo>
                  <a:pt x="53555" y="89154"/>
                </a:lnTo>
                <a:lnTo>
                  <a:pt x="66255" y="89154"/>
                </a:lnTo>
                <a:lnTo>
                  <a:pt x="66255" y="95504"/>
                </a:lnTo>
                <a:close/>
              </a:path>
              <a:path w="1290954" h="450850">
                <a:moveTo>
                  <a:pt x="39471" y="361607"/>
                </a:moveTo>
                <a:lnTo>
                  <a:pt x="33121" y="355257"/>
                </a:lnTo>
                <a:lnTo>
                  <a:pt x="39471" y="355257"/>
                </a:lnTo>
                <a:lnTo>
                  <a:pt x="39471" y="361607"/>
                </a:lnTo>
                <a:close/>
              </a:path>
              <a:path w="1290954" h="450850">
                <a:moveTo>
                  <a:pt x="53555" y="361607"/>
                </a:moveTo>
                <a:lnTo>
                  <a:pt x="39471" y="361607"/>
                </a:lnTo>
                <a:lnTo>
                  <a:pt x="39471" y="355257"/>
                </a:lnTo>
                <a:lnTo>
                  <a:pt x="53555" y="355257"/>
                </a:lnTo>
                <a:lnTo>
                  <a:pt x="53555" y="361607"/>
                </a:lnTo>
                <a:close/>
              </a:path>
              <a:path w="1290954" h="450850">
                <a:moveTo>
                  <a:pt x="66255" y="361607"/>
                </a:moveTo>
                <a:lnTo>
                  <a:pt x="53555" y="361607"/>
                </a:lnTo>
                <a:lnTo>
                  <a:pt x="59905" y="355257"/>
                </a:lnTo>
                <a:lnTo>
                  <a:pt x="66255" y="355257"/>
                </a:lnTo>
                <a:lnTo>
                  <a:pt x="66255" y="361607"/>
                </a:lnTo>
                <a:close/>
              </a:path>
              <a:path w="1290954" h="450850">
                <a:moveTo>
                  <a:pt x="911834" y="89154"/>
                </a:moveTo>
                <a:lnTo>
                  <a:pt x="911834" y="0"/>
                </a:lnTo>
                <a:lnTo>
                  <a:pt x="930585" y="11163"/>
                </a:lnTo>
                <a:lnTo>
                  <a:pt x="924534" y="11163"/>
                </a:lnTo>
                <a:lnTo>
                  <a:pt x="914933" y="16624"/>
                </a:lnTo>
                <a:lnTo>
                  <a:pt x="924534" y="22340"/>
                </a:lnTo>
                <a:lnTo>
                  <a:pt x="924534" y="82804"/>
                </a:lnTo>
                <a:lnTo>
                  <a:pt x="918184" y="82804"/>
                </a:lnTo>
                <a:lnTo>
                  <a:pt x="911834" y="89154"/>
                </a:lnTo>
                <a:close/>
              </a:path>
              <a:path w="1290954" h="450850">
                <a:moveTo>
                  <a:pt x="924534" y="22340"/>
                </a:moveTo>
                <a:lnTo>
                  <a:pt x="914933" y="16624"/>
                </a:lnTo>
                <a:lnTo>
                  <a:pt x="924534" y="11163"/>
                </a:lnTo>
                <a:lnTo>
                  <a:pt x="924534" y="22340"/>
                </a:lnTo>
                <a:close/>
              </a:path>
              <a:path w="1290954" h="450850">
                <a:moveTo>
                  <a:pt x="1265599" y="225380"/>
                </a:moveTo>
                <a:lnTo>
                  <a:pt x="924534" y="22340"/>
                </a:lnTo>
                <a:lnTo>
                  <a:pt x="924534" y="11163"/>
                </a:lnTo>
                <a:lnTo>
                  <a:pt x="930585" y="11163"/>
                </a:lnTo>
                <a:lnTo>
                  <a:pt x="1281248" y="219925"/>
                </a:lnTo>
                <a:lnTo>
                  <a:pt x="1274762" y="219925"/>
                </a:lnTo>
                <a:lnTo>
                  <a:pt x="1265599" y="225380"/>
                </a:lnTo>
                <a:close/>
              </a:path>
              <a:path w="1290954" h="450850">
                <a:moveTo>
                  <a:pt x="911834" y="367957"/>
                </a:moveTo>
                <a:lnTo>
                  <a:pt x="66941" y="367957"/>
                </a:lnTo>
                <a:lnTo>
                  <a:pt x="66941" y="82804"/>
                </a:lnTo>
                <a:lnTo>
                  <a:pt x="911834" y="82804"/>
                </a:lnTo>
                <a:lnTo>
                  <a:pt x="911834" y="89154"/>
                </a:lnTo>
                <a:lnTo>
                  <a:pt x="79641" y="89154"/>
                </a:lnTo>
                <a:lnTo>
                  <a:pt x="73291" y="95504"/>
                </a:lnTo>
                <a:lnTo>
                  <a:pt x="79641" y="95504"/>
                </a:lnTo>
                <a:lnTo>
                  <a:pt x="79641" y="355257"/>
                </a:lnTo>
                <a:lnTo>
                  <a:pt x="73291" y="355257"/>
                </a:lnTo>
                <a:lnTo>
                  <a:pt x="79641" y="361607"/>
                </a:lnTo>
                <a:lnTo>
                  <a:pt x="911834" y="361607"/>
                </a:lnTo>
                <a:lnTo>
                  <a:pt x="911834" y="367957"/>
                </a:lnTo>
                <a:close/>
              </a:path>
              <a:path w="1290954" h="450850">
                <a:moveTo>
                  <a:pt x="924534" y="95504"/>
                </a:moveTo>
                <a:lnTo>
                  <a:pt x="79641" y="95504"/>
                </a:lnTo>
                <a:lnTo>
                  <a:pt x="79641" y="89154"/>
                </a:lnTo>
                <a:lnTo>
                  <a:pt x="911834" y="89154"/>
                </a:lnTo>
                <a:lnTo>
                  <a:pt x="918184" y="82804"/>
                </a:lnTo>
                <a:lnTo>
                  <a:pt x="924534" y="82804"/>
                </a:lnTo>
                <a:lnTo>
                  <a:pt x="924534" y="95504"/>
                </a:lnTo>
                <a:close/>
              </a:path>
              <a:path w="1290954" h="450850">
                <a:moveTo>
                  <a:pt x="79641" y="95504"/>
                </a:moveTo>
                <a:lnTo>
                  <a:pt x="73291" y="95504"/>
                </a:lnTo>
                <a:lnTo>
                  <a:pt x="79641" y="89154"/>
                </a:lnTo>
                <a:lnTo>
                  <a:pt x="79641" y="95504"/>
                </a:lnTo>
                <a:close/>
              </a:path>
              <a:path w="1290954" h="450850">
                <a:moveTo>
                  <a:pt x="1274762" y="230835"/>
                </a:moveTo>
                <a:lnTo>
                  <a:pt x="1265599" y="225380"/>
                </a:lnTo>
                <a:lnTo>
                  <a:pt x="1274762" y="219925"/>
                </a:lnTo>
                <a:lnTo>
                  <a:pt x="1274762" y="230835"/>
                </a:lnTo>
                <a:close/>
              </a:path>
              <a:path w="1290954" h="450850">
                <a:moveTo>
                  <a:pt x="1281269" y="230835"/>
                </a:moveTo>
                <a:lnTo>
                  <a:pt x="1274762" y="230835"/>
                </a:lnTo>
                <a:lnTo>
                  <a:pt x="1274762" y="219925"/>
                </a:lnTo>
                <a:lnTo>
                  <a:pt x="1281248" y="219925"/>
                </a:lnTo>
                <a:lnTo>
                  <a:pt x="1290421" y="225386"/>
                </a:lnTo>
                <a:lnTo>
                  <a:pt x="1281269" y="230835"/>
                </a:lnTo>
                <a:close/>
              </a:path>
              <a:path w="1290954" h="450850">
                <a:moveTo>
                  <a:pt x="930586" y="439597"/>
                </a:moveTo>
                <a:lnTo>
                  <a:pt x="924534" y="439597"/>
                </a:lnTo>
                <a:lnTo>
                  <a:pt x="924534" y="428421"/>
                </a:lnTo>
                <a:lnTo>
                  <a:pt x="1265610" y="225386"/>
                </a:lnTo>
                <a:lnTo>
                  <a:pt x="1274762" y="230835"/>
                </a:lnTo>
                <a:lnTo>
                  <a:pt x="1281269" y="230835"/>
                </a:lnTo>
                <a:lnTo>
                  <a:pt x="930586" y="439597"/>
                </a:lnTo>
                <a:close/>
              </a:path>
              <a:path w="1290954" h="450850">
                <a:moveTo>
                  <a:pt x="79641" y="361607"/>
                </a:moveTo>
                <a:lnTo>
                  <a:pt x="73291" y="355257"/>
                </a:lnTo>
                <a:lnTo>
                  <a:pt x="79641" y="355257"/>
                </a:lnTo>
                <a:lnTo>
                  <a:pt x="79641" y="361607"/>
                </a:lnTo>
                <a:close/>
              </a:path>
              <a:path w="1290954" h="450850">
                <a:moveTo>
                  <a:pt x="924534" y="367957"/>
                </a:moveTo>
                <a:lnTo>
                  <a:pt x="918184" y="367957"/>
                </a:lnTo>
                <a:lnTo>
                  <a:pt x="911834" y="361607"/>
                </a:lnTo>
                <a:lnTo>
                  <a:pt x="79641" y="361607"/>
                </a:lnTo>
                <a:lnTo>
                  <a:pt x="79641" y="355257"/>
                </a:lnTo>
                <a:lnTo>
                  <a:pt x="924534" y="355257"/>
                </a:lnTo>
                <a:lnTo>
                  <a:pt x="924534" y="367957"/>
                </a:lnTo>
                <a:close/>
              </a:path>
              <a:path w="1290954" h="450850">
                <a:moveTo>
                  <a:pt x="911834" y="450761"/>
                </a:moveTo>
                <a:lnTo>
                  <a:pt x="911834" y="361607"/>
                </a:lnTo>
                <a:lnTo>
                  <a:pt x="918184" y="367957"/>
                </a:lnTo>
                <a:lnTo>
                  <a:pt x="924534" y="367957"/>
                </a:lnTo>
                <a:lnTo>
                  <a:pt x="924534" y="428421"/>
                </a:lnTo>
                <a:lnTo>
                  <a:pt x="914933" y="434136"/>
                </a:lnTo>
                <a:lnTo>
                  <a:pt x="924534" y="439597"/>
                </a:lnTo>
                <a:lnTo>
                  <a:pt x="930586" y="439597"/>
                </a:lnTo>
                <a:lnTo>
                  <a:pt x="911834" y="450761"/>
                </a:lnTo>
                <a:close/>
              </a:path>
              <a:path w="1290954" h="450850">
                <a:moveTo>
                  <a:pt x="924534" y="439597"/>
                </a:moveTo>
                <a:lnTo>
                  <a:pt x="914933" y="434136"/>
                </a:lnTo>
                <a:lnTo>
                  <a:pt x="924534" y="428421"/>
                </a:lnTo>
                <a:lnTo>
                  <a:pt x="924534" y="439597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357799" y="4148239"/>
            <a:ext cx="82041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585858"/>
                </a:solidFill>
                <a:latin typeface="华文楷体"/>
                <a:cs typeface="华文楷体"/>
              </a:rPr>
              <a:t>合力为</a:t>
            </a:r>
            <a:r>
              <a:rPr dirty="0" sz="1800" spc="-5" b="1">
                <a:solidFill>
                  <a:srgbClr val="585858"/>
                </a:solidFill>
                <a:latin typeface="华文楷体"/>
                <a:cs typeface="华文楷体"/>
              </a:rPr>
              <a:t>0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3348" y="1949195"/>
            <a:ext cx="538480" cy="2677795"/>
          </a:xfrm>
          <a:custGeom>
            <a:avLst/>
            <a:gdLst/>
            <a:ahLst/>
            <a:cxnLst/>
            <a:rect l="l" t="t" r="r" b="b"/>
            <a:pathLst>
              <a:path w="538480" h="2677795">
                <a:moveTo>
                  <a:pt x="0" y="0"/>
                </a:moveTo>
                <a:lnTo>
                  <a:pt x="537972" y="0"/>
                </a:lnTo>
                <a:lnTo>
                  <a:pt x="537972" y="2677667"/>
                </a:lnTo>
                <a:lnTo>
                  <a:pt x="0" y="2677667"/>
                </a:lnTo>
                <a:lnTo>
                  <a:pt x="0" y="0"/>
                </a:lnTo>
                <a:close/>
              </a:path>
            </a:pathLst>
          </a:custGeom>
          <a:solidFill>
            <a:srgbClr val="F8CA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03348" y="1940229"/>
            <a:ext cx="53848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latin typeface="华文楷体"/>
                <a:cs typeface="华文楷体"/>
              </a:rPr>
              <a:t>共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03348" y="2366949"/>
            <a:ext cx="53848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latin typeface="华文楷体"/>
                <a:cs typeface="华文楷体"/>
              </a:rPr>
              <a:t>点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3348" y="2793669"/>
            <a:ext cx="53848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latin typeface="华文楷体"/>
                <a:cs typeface="华文楷体"/>
              </a:rPr>
              <a:t>力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3348" y="3220389"/>
            <a:ext cx="53848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latin typeface="华文楷体"/>
                <a:cs typeface="华文楷体"/>
              </a:rPr>
              <a:t>的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3348" y="3682324"/>
            <a:ext cx="538480" cy="426720"/>
          </a:xfrm>
          <a:prstGeom prst="rect">
            <a:avLst/>
          </a:prstGeom>
          <a:solidFill>
            <a:srgbClr val="F8CAAC"/>
          </a:solidFill>
        </p:spPr>
        <p:txBody>
          <a:bodyPr wrap="square" lIns="0" tIns="0" rIns="0" bIns="0" rtlCol="0" vert="horz">
            <a:spAutoFit/>
          </a:bodyPr>
          <a:lstStyle/>
          <a:p>
            <a:pPr marL="90170">
              <a:lnSpc>
                <a:spcPts val="3180"/>
              </a:lnSpc>
            </a:pPr>
            <a:r>
              <a:rPr dirty="0" sz="2800" spc="-10" b="1">
                <a:latin typeface="华文楷体"/>
                <a:cs typeface="华文楷体"/>
              </a:rPr>
              <a:t>平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03348" y="4073829"/>
            <a:ext cx="53848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latin typeface="华文楷体"/>
                <a:cs typeface="华文楷体"/>
              </a:rPr>
              <a:t>衡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90735" y="1879180"/>
            <a:ext cx="6450965" cy="850265"/>
          </a:xfrm>
          <a:custGeom>
            <a:avLst/>
            <a:gdLst/>
            <a:ahLst/>
            <a:cxnLst/>
            <a:rect l="l" t="t" r="r" b="b"/>
            <a:pathLst>
              <a:path w="6450965" h="850264">
                <a:moveTo>
                  <a:pt x="6440855" y="850049"/>
                </a:moveTo>
                <a:lnTo>
                  <a:pt x="9525" y="850049"/>
                </a:lnTo>
                <a:lnTo>
                  <a:pt x="7404" y="849820"/>
                </a:lnTo>
                <a:lnTo>
                  <a:pt x="0" y="840524"/>
                </a:lnTo>
                <a:lnTo>
                  <a:pt x="0" y="9525"/>
                </a:lnTo>
                <a:lnTo>
                  <a:pt x="9525" y="0"/>
                </a:lnTo>
                <a:lnTo>
                  <a:pt x="6440855" y="0"/>
                </a:lnTo>
                <a:lnTo>
                  <a:pt x="6450380" y="9525"/>
                </a:lnTo>
                <a:lnTo>
                  <a:pt x="19050" y="9525"/>
                </a:lnTo>
                <a:lnTo>
                  <a:pt x="9525" y="19050"/>
                </a:lnTo>
                <a:lnTo>
                  <a:pt x="19050" y="19050"/>
                </a:lnTo>
                <a:lnTo>
                  <a:pt x="19050" y="830999"/>
                </a:lnTo>
                <a:lnTo>
                  <a:pt x="9525" y="830999"/>
                </a:lnTo>
                <a:lnTo>
                  <a:pt x="19050" y="840524"/>
                </a:lnTo>
                <a:lnTo>
                  <a:pt x="6450380" y="840524"/>
                </a:lnTo>
                <a:lnTo>
                  <a:pt x="6450139" y="842645"/>
                </a:lnTo>
                <a:lnTo>
                  <a:pt x="6442976" y="849820"/>
                </a:lnTo>
                <a:lnTo>
                  <a:pt x="6440855" y="850049"/>
                </a:lnTo>
                <a:close/>
              </a:path>
              <a:path w="6450965" h="850264">
                <a:moveTo>
                  <a:pt x="19050" y="19050"/>
                </a:moveTo>
                <a:lnTo>
                  <a:pt x="9525" y="19050"/>
                </a:lnTo>
                <a:lnTo>
                  <a:pt x="19050" y="9525"/>
                </a:lnTo>
                <a:lnTo>
                  <a:pt x="19050" y="19050"/>
                </a:lnTo>
                <a:close/>
              </a:path>
              <a:path w="6450965" h="850264">
                <a:moveTo>
                  <a:pt x="6431330" y="19050"/>
                </a:moveTo>
                <a:lnTo>
                  <a:pt x="19050" y="19050"/>
                </a:lnTo>
                <a:lnTo>
                  <a:pt x="19050" y="9525"/>
                </a:lnTo>
                <a:lnTo>
                  <a:pt x="6431330" y="9525"/>
                </a:lnTo>
                <a:lnTo>
                  <a:pt x="6431330" y="19050"/>
                </a:lnTo>
                <a:close/>
              </a:path>
              <a:path w="6450965" h="850264">
                <a:moveTo>
                  <a:pt x="6431330" y="840524"/>
                </a:moveTo>
                <a:lnTo>
                  <a:pt x="6431330" y="9525"/>
                </a:lnTo>
                <a:lnTo>
                  <a:pt x="6440855" y="19050"/>
                </a:lnTo>
                <a:lnTo>
                  <a:pt x="6450380" y="19050"/>
                </a:lnTo>
                <a:lnTo>
                  <a:pt x="6450380" y="830999"/>
                </a:lnTo>
                <a:lnTo>
                  <a:pt x="6440855" y="830999"/>
                </a:lnTo>
                <a:lnTo>
                  <a:pt x="6431330" y="840524"/>
                </a:lnTo>
                <a:close/>
              </a:path>
              <a:path w="6450965" h="850264">
                <a:moveTo>
                  <a:pt x="6450380" y="19050"/>
                </a:moveTo>
                <a:lnTo>
                  <a:pt x="6440855" y="19050"/>
                </a:lnTo>
                <a:lnTo>
                  <a:pt x="6431330" y="9525"/>
                </a:lnTo>
                <a:lnTo>
                  <a:pt x="6450380" y="9525"/>
                </a:lnTo>
                <a:lnTo>
                  <a:pt x="6450380" y="19050"/>
                </a:lnTo>
                <a:close/>
              </a:path>
              <a:path w="6450965" h="850264">
                <a:moveTo>
                  <a:pt x="19050" y="840524"/>
                </a:moveTo>
                <a:lnTo>
                  <a:pt x="9525" y="830999"/>
                </a:lnTo>
                <a:lnTo>
                  <a:pt x="19050" y="830999"/>
                </a:lnTo>
                <a:lnTo>
                  <a:pt x="19050" y="840524"/>
                </a:lnTo>
                <a:close/>
              </a:path>
              <a:path w="6450965" h="850264">
                <a:moveTo>
                  <a:pt x="6431330" y="840524"/>
                </a:moveTo>
                <a:lnTo>
                  <a:pt x="19050" y="840524"/>
                </a:lnTo>
                <a:lnTo>
                  <a:pt x="19050" y="830999"/>
                </a:lnTo>
                <a:lnTo>
                  <a:pt x="6431330" y="830999"/>
                </a:lnTo>
                <a:lnTo>
                  <a:pt x="6431330" y="840524"/>
                </a:lnTo>
                <a:close/>
              </a:path>
              <a:path w="6450965" h="850264">
                <a:moveTo>
                  <a:pt x="6450380" y="840524"/>
                </a:moveTo>
                <a:lnTo>
                  <a:pt x="6431330" y="840524"/>
                </a:lnTo>
                <a:lnTo>
                  <a:pt x="6440855" y="830999"/>
                </a:lnTo>
                <a:lnTo>
                  <a:pt x="6450380" y="830999"/>
                </a:lnTo>
                <a:lnTo>
                  <a:pt x="6450380" y="840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179000" y="1885531"/>
            <a:ext cx="643191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几个力都作用在物体的</a:t>
            </a: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同一点</a:t>
            </a:r>
            <a:r>
              <a:rPr dirty="0" sz="2400">
                <a:latin typeface="华文楷体"/>
                <a:cs typeface="华文楷体"/>
              </a:rPr>
              <a:t>上，</a:t>
            </a:r>
            <a:r>
              <a:rPr dirty="0" sz="2400" spc="-25">
                <a:latin typeface="华文楷体"/>
                <a:cs typeface="华文楷体"/>
              </a:rPr>
              <a:t> </a:t>
            </a:r>
            <a:r>
              <a:rPr dirty="0" sz="2400">
                <a:latin typeface="华文楷体"/>
                <a:cs typeface="华文楷体"/>
              </a:rPr>
              <a:t>或几个力的 </a:t>
            </a: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作用线相交于同一点</a:t>
            </a:r>
            <a:r>
              <a:rPr dirty="0" sz="2400">
                <a:latin typeface="华文楷体"/>
                <a:cs typeface="华文楷体"/>
              </a:rPr>
              <a:t>，这几个力就称为共点力。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72100" y="819150"/>
            <a:ext cx="14471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微软雅黑"/>
                <a:cs typeface="微软雅黑"/>
              </a:rPr>
              <a:t>课堂小</a:t>
            </a:r>
            <a:r>
              <a:rPr dirty="0" sz="2800" spc="-5">
                <a:latin typeface="微软雅黑"/>
                <a:cs typeface="微软雅黑"/>
              </a:rPr>
              <a:t>结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15284" y="2970923"/>
            <a:ext cx="6450965" cy="850265"/>
          </a:xfrm>
          <a:custGeom>
            <a:avLst/>
            <a:gdLst/>
            <a:ahLst/>
            <a:cxnLst/>
            <a:rect l="l" t="t" r="r" b="b"/>
            <a:pathLst>
              <a:path w="6450965" h="850264">
                <a:moveTo>
                  <a:pt x="6440868" y="850049"/>
                </a:moveTo>
                <a:lnTo>
                  <a:pt x="9525" y="850049"/>
                </a:lnTo>
                <a:lnTo>
                  <a:pt x="7404" y="849807"/>
                </a:lnTo>
                <a:lnTo>
                  <a:pt x="0" y="840524"/>
                </a:lnTo>
                <a:lnTo>
                  <a:pt x="0" y="9524"/>
                </a:lnTo>
                <a:lnTo>
                  <a:pt x="9525" y="0"/>
                </a:lnTo>
                <a:lnTo>
                  <a:pt x="6440868" y="0"/>
                </a:lnTo>
                <a:lnTo>
                  <a:pt x="6450393" y="9524"/>
                </a:lnTo>
                <a:lnTo>
                  <a:pt x="19050" y="9524"/>
                </a:lnTo>
                <a:lnTo>
                  <a:pt x="9525" y="19049"/>
                </a:lnTo>
                <a:lnTo>
                  <a:pt x="19050" y="19049"/>
                </a:lnTo>
                <a:lnTo>
                  <a:pt x="19050" y="830999"/>
                </a:lnTo>
                <a:lnTo>
                  <a:pt x="9525" y="830999"/>
                </a:lnTo>
                <a:lnTo>
                  <a:pt x="19050" y="840524"/>
                </a:lnTo>
                <a:lnTo>
                  <a:pt x="6450393" y="840524"/>
                </a:lnTo>
                <a:lnTo>
                  <a:pt x="6450152" y="842644"/>
                </a:lnTo>
                <a:lnTo>
                  <a:pt x="6442989" y="849807"/>
                </a:lnTo>
                <a:lnTo>
                  <a:pt x="6440868" y="850049"/>
                </a:lnTo>
                <a:close/>
              </a:path>
              <a:path w="6450965" h="850264">
                <a:moveTo>
                  <a:pt x="19050" y="19049"/>
                </a:moveTo>
                <a:lnTo>
                  <a:pt x="9525" y="19049"/>
                </a:lnTo>
                <a:lnTo>
                  <a:pt x="19050" y="9524"/>
                </a:lnTo>
                <a:lnTo>
                  <a:pt x="19050" y="19049"/>
                </a:lnTo>
                <a:close/>
              </a:path>
              <a:path w="6450965" h="850264">
                <a:moveTo>
                  <a:pt x="6431343" y="19049"/>
                </a:moveTo>
                <a:lnTo>
                  <a:pt x="19050" y="19049"/>
                </a:lnTo>
                <a:lnTo>
                  <a:pt x="19050" y="9524"/>
                </a:lnTo>
                <a:lnTo>
                  <a:pt x="6431343" y="9524"/>
                </a:lnTo>
                <a:lnTo>
                  <a:pt x="6431343" y="19049"/>
                </a:lnTo>
                <a:close/>
              </a:path>
              <a:path w="6450965" h="850264">
                <a:moveTo>
                  <a:pt x="6431343" y="840524"/>
                </a:moveTo>
                <a:lnTo>
                  <a:pt x="6431343" y="9524"/>
                </a:lnTo>
                <a:lnTo>
                  <a:pt x="6440868" y="19049"/>
                </a:lnTo>
                <a:lnTo>
                  <a:pt x="6450393" y="19049"/>
                </a:lnTo>
                <a:lnTo>
                  <a:pt x="6450393" y="830999"/>
                </a:lnTo>
                <a:lnTo>
                  <a:pt x="6440868" y="830999"/>
                </a:lnTo>
                <a:lnTo>
                  <a:pt x="6431343" y="840524"/>
                </a:lnTo>
                <a:close/>
              </a:path>
              <a:path w="6450965" h="850264">
                <a:moveTo>
                  <a:pt x="6450393" y="19049"/>
                </a:moveTo>
                <a:lnTo>
                  <a:pt x="6440868" y="19049"/>
                </a:lnTo>
                <a:lnTo>
                  <a:pt x="6431343" y="9524"/>
                </a:lnTo>
                <a:lnTo>
                  <a:pt x="6450393" y="9524"/>
                </a:lnTo>
                <a:lnTo>
                  <a:pt x="6450393" y="19049"/>
                </a:lnTo>
                <a:close/>
              </a:path>
              <a:path w="6450965" h="850264">
                <a:moveTo>
                  <a:pt x="19050" y="840524"/>
                </a:moveTo>
                <a:lnTo>
                  <a:pt x="9525" y="830999"/>
                </a:lnTo>
                <a:lnTo>
                  <a:pt x="19050" y="830999"/>
                </a:lnTo>
                <a:lnTo>
                  <a:pt x="19050" y="840524"/>
                </a:lnTo>
                <a:close/>
              </a:path>
              <a:path w="6450965" h="850264">
                <a:moveTo>
                  <a:pt x="6431343" y="840524"/>
                </a:moveTo>
                <a:lnTo>
                  <a:pt x="19050" y="840524"/>
                </a:lnTo>
                <a:lnTo>
                  <a:pt x="19050" y="830999"/>
                </a:lnTo>
                <a:lnTo>
                  <a:pt x="6431343" y="830999"/>
                </a:lnTo>
                <a:lnTo>
                  <a:pt x="6431343" y="840524"/>
                </a:lnTo>
                <a:close/>
              </a:path>
              <a:path w="6450965" h="850264">
                <a:moveTo>
                  <a:pt x="6450393" y="840524"/>
                </a:moveTo>
                <a:lnTo>
                  <a:pt x="6431343" y="840524"/>
                </a:lnTo>
                <a:lnTo>
                  <a:pt x="6440868" y="830999"/>
                </a:lnTo>
                <a:lnTo>
                  <a:pt x="6450393" y="830999"/>
                </a:lnTo>
                <a:lnTo>
                  <a:pt x="6450393" y="840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203549" y="2977273"/>
            <a:ext cx="612648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物体处于</a:t>
            </a: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静止</a:t>
            </a:r>
            <a:r>
              <a:rPr dirty="0" sz="2400">
                <a:latin typeface="华文楷体"/>
                <a:cs typeface="华文楷体"/>
              </a:rPr>
              <a:t>或</a:t>
            </a: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匀速直线运动</a:t>
            </a:r>
            <a:r>
              <a:rPr dirty="0" sz="2400">
                <a:latin typeface="华文楷体"/>
                <a:cs typeface="华文楷体"/>
              </a:rPr>
              <a:t>的状态叫作平衡 状态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33446" y="4774691"/>
            <a:ext cx="619124" cy="332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71508" y="5124487"/>
            <a:ext cx="872490" cy="0"/>
          </a:xfrm>
          <a:custGeom>
            <a:avLst/>
            <a:gdLst/>
            <a:ahLst/>
            <a:cxnLst/>
            <a:rect l="l" t="t" r="r" b="b"/>
            <a:pathLst>
              <a:path w="872489" h="0">
                <a:moveTo>
                  <a:pt x="0" y="0"/>
                </a:moveTo>
                <a:lnTo>
                  <a:pt x="872185" y="0"/>
                </a:lnTo>
              </a:path>
            </a:pathLst>
          </a:custGeom>
          <a:ln w="38100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14358" y="4635500"/>
            <a:ext cx="114300" cy="473709"/>
          </a:xfrm>
          <a:custGeom>
            <a:avLst/>
            <a:gdLst/>
            <a:ahLst/>
            <a:cxnLst/>
            <a:rect l="l" t="t" r="r" b="b"/>
            <a:pathLst>
              <a:path w="114300" h="473710">
                <a:moveTo>
                  <a:pt x="38100" y="114300"/>
                </a:moveTo>
                <a:lnTo>
                  <a:pt x="0" y="114300"/>
                </a:lnTo>
                <a:lnTo>
                  <a:pt x="57150" y="0"/>
                </a:lnTo>
                <a:lnTo>
                  <a:pt x="100012" y="85725"/>
                </a:lnTo>
                <a:lnTo>
                  <a:pt x="38100" y="85725"/>
                </a:lnTo>
                <a:lnTo>
                  <a:pt x="38100" y="114300"/>
                </a:lnTo>
                <a:close/>
              </a:path>
              <a:path w="114300" h="473710">
                <a:moveTo>
                  <a:pt x="76200" y="473633"/>
                </a:moveTo>
                <a:lnTo>
                  <a:pt x="38100" y="473633"/>
                </a:lnTo>
                <a:lnTo>
                  <a:pt x="38100" y="85725"/>
                </a:lnTo>
                <a:lnTo>
                  <a:pt x="76200" y="85725"/>
                </a:lnTo>
                <a:lnTo>
                  <a:pt x="76200" y="473633"/>
                </a:lnTo>
                <a:close/>
              </a:path>
              <a:path w="114300" h="473710">
                <a:moveTo>
                  <a:pt x="114300" y="114300"/>
                </a:moveTo>
                <a:lnTo>
                  <a:pt x="76200" y="114300"/>
                </a:lnTo>
                <a:lnTo>
                  <a:pt x="76200" y="85725"/>
                </a:lnTo>
                <a:lnTo>
                  <a:pt x="100012" y="85725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98664" y="3838955"/>
            <a:ext cx="1278890" cy="454659"/>
          </a:xfrm>
          <a:custGeom>
            <a:avLst/>
            <a:gdLst/>
            <a:ahLst/>
            <a:cxnLst/>
            <a:rect l="l" t="t" r="r" b="b"/>
            <a:pathLst>
              <a:path w="1278890" h="454660">
                <a:moveTo>
                  <a:pt x="1203959" y="454152"/>
                </a:moveTo>
                <a:lnTo>
                  <a:pt x="74675" y="454152"/>
                </a:lnTo>
                <a:lnTo>
                  <a:pt x="45453" y="448425"/>
                </a:lnTo>
                <a:lnTo>
                  <a:pt x="21578" y="432382"/>
                </a:lnTo>
                <a:lnTo>
                  <a:pt x="5583" y="408555"/>
                </a:lnTo>
                <a:lnTo>
                  <a:pt x="0" y="379476"/>
                </a:lnTo>
                <a:lnTo>
                  <a:pt x="0" y="76200"/>
                </a:lnTo>
                <a:lnTo>
                  <a:pt x="5583" y="46639"/>
                </a:lnTo>
                <a:lnTo>
                  <a:pt x="21578" y="22493"/>
                </a:lnTo>
                <a:lnTo>
                  <a:pt x="45453" y="6150"/>
                </a:lnTo>
                <a:lnTo>
                  <a:pt x="74675" y="0"/>
                </a:lnTo>
                <a:lnTo>
                  <a:pt x="1203959" y="0"/>
                </a:lnTo>
                <a:lnTo>
                  <a:pt x="1233180" y="6150"/>
                </a:lnTo>
                <a:lnTo>
                  <a:pt x="1257052" y="22493"/>
                </a:lnTo>
                <a:lnTo>
                  <a:pt x="1273047" y="46639"/>
                </a:lnTo>
                <a:lnTo>
                  <a:pt x="1278635" y="76200"/>
                </a:lnTo>
                <a:lnTo>
                  <a:pt x="1278635" y="379476"/>
                </a:lnTo>
                <a:lnTo>
                  <a:pt x="1273047" y="408555"/>
                </a:lnTo>
                <a:lnTo>
                  <a:pt x="1257052" y="432382"/>
                </a:lnTo>
                <a:lnTo>
                  <a:pt x="1233180" y="448425"/>
                </a:lnTo>
                <a:lnTo>
                  <a:pt x="1203959" y="454152"/>
                </a:lnTo>
                <a:close/>
              </a:path>
            </a:pathLst>
          </a:custGeom>
          <a:solidFill>
            <a:srgbClr val="3A55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91806" y="3832948"/>
            <a:ext cx="1292860" cy="466090"/>
          </a:xfrm>
          <a:custGeom>
            <a:avLst/>
            <a:gdLst/>
            <a:ahLst/>
            <a:cxnLst/>
            <a:rect l="l" t="t" r="r" b="b"/>
            <a:pathLst>
              <a:path w="1292859" h="466089">
                <a:moveTo>
                  <a:pt x="1230909" y="2539"/>
                </a:moveTo>
                <a:lnTo>
                  <a:pt x="61442" y="2539"/>
                </a:lnTo>
                <a:lnTo>
                  <a:pt x="69456" y="0"/>
                </a:lnTo>
                <a:lnTo>
                  <a:pt x="1222895" y="0"/>
                </a:lnTo>
                <a:lnTo>
                  <a:pt x="1230909" y="2539"/>
                </a:lnTo>
                <a:close/>
              </a:path>
              <a:path w="1292859" h="466089">
                <a:moveTo>
                  <a:pt x="1226947" y="464820"/>
                </a:moveTo>
                <a:lnTo>
                  <a:pt x="65404" y="464820"/>
                </a:lnTo>
                <a:lnTo>
                  <a:pt x="57543" y="462279"/>
                </a:lnTo>
                <a:lnTo>
                  <a:pt x="49999" y="459739"/>
                </a:lnTo>
                <a:lnTo>
                  <a:pt x="46367" y="458470"/>
                </a:lnTo>
                <a:lnTo>
                  <a:pt x="42824" y="455929"/>
                </a:lnTo>
                <a:lnTo>
                  <a:pt x="39382" y="454660"/>
                </a:lnTo>
                <a:lnTo>
                  <a:pt x="16192" y="433070"/>
                </a:lnTo>
                <a:lnTo>
                  <a:pt x="13906" y="430529"/>
                </a:lnTo>
                <a:lnTo>
                  <a:pt x="11772" y="426720"/>
                </a:lnTo>
                <a:lnTo>
                  <a:pt x="9791" y="422910"/>
                </a:lnTo>
                <a:lnTo>
                  <a:pt x="7988" y="420370"/>
                </a:lnTo>
                <a:lnTo>
                  <a:pt x="0" y="388620"/>
                </a:lnTo>
                <a:lnTo>
                  <a:pt x="0" y="77470"/>
                </a:lnTo>
                <a:lnTo>
                  <a:pt x="11772" y="39370"/>
                </a:lnTo>
                <a:lnTo>
                  <a:pt x="13906" y="35560"/>
                </a:lnTo>
                <a:lnTo>
                  <a:pt x="16192" y="31750"/>
                </a:lnTo>
                <a:lnTo>
                  <a:pt x="18630" y="29210"/>
                </a:lnTo>
                <a:lnTo>
                  <a:pt x="21209" y="26670"/>
                </a:lnTo>
                <a:lnTo>
                  <a:pt x="23926" y="22860"/>
                </a:lnTo>
                <a:lnTo>
                  <a:pt x="26771" y="20320"/>
                </a:lnTo>
                <a:lnTo>
                  <a:pt x="29743" y="17779"/>
                </a:lnTo>
                <a:lnTo>
                  <a:pt x="32842" y="15239"/>
                </a:lnTo>
                <a:lnTo>
                  <a:pt x="36055" y="13970"/>
                </a:lnTo>
                <a:lnTo>
                  <a:pt x="39382" y="11429"/>
                </a:lnTo>
                <a:lnTo>
                  <a:pt x="42824" y="8889"/>
                </a:lnTo>
                <a:lnTo>
                  <a:pt x="49999" y="6350"/>
                </a:lnTo>
                <a:lnTo>
                  <a:pt x="53733" y="3810"/>
                </a:lnTo>
                <a:lnTo>
                  <a:pt x="57543" y="2539"/>
                </a:lnTo>
                <a:lnTo>
                  <a:pt x="1234808" y="2539"/>
                </a:lnTo>
                <a:lnTo>
                  <a:pt x="1238618" y="3810"/>
                </a:lnTo>
                <a:lnTo>
                  <a:pt x="1242352" y="6350"/>
                </a:lnTo>
                <a:lnTo>
                  <a:pt x="1249527" y="8889"/>
                </a:lnTo>
                <a:lnTo>
                  <a:pt x="1252956" y="11429"/>
                </a:lnTo>
                <a:lnTo>
                  <a:pt x="1254626" y="12700"/>
                </a:lnTo>
                <a:lnTo>
                  <a:pt x="71526" y="12700"/>
                </a:lnTo>
                <a:lnTo>
                  <a:pt x="67805" y="13970"/>
                </a:lnTo>
                <a:lnTo>
                  <a:pt x="64757" y="13970"/>
                </a:lnTo>
                <a:lnTo>
                  <a:pt x="61163" y="15239"/>
                </a:lnTo>
                <a:lnTo>
                  <a:pt x="61468" y="15239"/>
                </a:lnTo>
                <a:lnTo>
                  <a:pt x="57950" y="16510"/>
                </a:lnTo>
                <a:lnTo>
                  <a:pt x="58242" y="16510"/>
                </a:lnTo>
                <a:lnTo>
                  <a:pt x="54800" y="17779"/>
                </a:lnTo>
                <a:lnTo>
                  <a:pt x="55092" y="17779"/>
                </a:lnTo>
                <a:lnTo>
                  <a:pt x="51739" y="19050"/>
                </a:lnTo>
                <a:lnTo>
                  <a:pt x="52019" y="19050"/>
                </a:lnTo>
                <a:lnTo>
                  <a:pt x="48755" y="20320"/>
                </a:lnTo>
                <a:lnTo>
                  <a:pt x="49022" y="20320"/>
                </a:lnTo>
                <a:lnTo>
                  <a:pt x="45847" y="21589"/>
                </a:lnTo>
                <a:lnTo>
                  <a:pt x="46113" y="21589"/>
                </a:lnTo>
                <a:lnTo>
                  <a:pt x="43040" y="24129"/>
                </a:lnTo>
                <a:lnTo>
                  <a:pt x="43294" y="24129"/>
                </a:lnTo>
                <a:lnTo>
                  <a:pt x="40322" y="25400"/>
                </a:lnTo>
                <a:lnTo>
                  <a:pt x="40576" y="25400"/>
                </a:lnTo>
                <a:lnTo>
                  <a:pt x="37706" y="27939"/>
                </a:lnTo>
                <a:lnTo>
                  <a:pt x="37947" y="27939"/>
                </a:lnTo>
                <a:lnTo>
                  <a:pt x="35204" y="30479"/>
                </a:lnTo>
                <a:lnTo>
                  <a:pt x="35420" y="30479"/>
                </a:lnTo>
                <a:lnTo>
                  <a:pt x="34105" y="31750"/>
                </a:lnTo>
                <a:lnTo>
                  <a:pt x="33007" y="31750"/>
                </a:lnTo>
                <a:lnTo>
                  <a:pt x="30505" y="34289"/>
                </a:lnTo>
                <a:lnTo>
                  <a:pt x="30708" y="34289"/>
                </a:lnTo>
                <a:lnTo>
                  <a:pt x="28321" y="36829"/>
                </a:lnTo>
                <a:lnTo>
                  <a:pt x="28524" y="36829"/>
                </a:lnTo>
                <a:lnTo>
                  <a:pt x="27025" y="39370"/>
                </a:lnTo>
                <a:lnTo>
                  <a:pt x="26454" y="39370"/>
                </a:lnTo>
                <a:lnTo>
                  <a:pt x="25048" y="41910"/>
                </a:lnTo>
                <a:lnTo>
                  <a:pt x="24511" y="41910"/>
                </a:lnTo>
                <a:lnTo>
                  <a:pt x="22542" y="45720"/>
                </a:lnTo>
                <a:lnTo>
                  <a:pt x="22707" y="45720"/>
                </a:lnTo>
                <a:lnTo>
                  <a:pt x="20878" y="48260"/>
                </a:lnTo>
                <a:lnTo>
                  <a:pt x="21031" y="48260"/>
                </a:lnTo>
                <a:lnTo>
                  <a:pt x="19913" y="50800"/>
                </a:lnTo>
                <a:lnTo>
                  <a:pt x="19494" y="50800"/>
                </a:lnTo>
                <a:lnTo>
                  <a:pt x="17970" y="54610"/>
                </a:lnTo>
                <a:lnTo>
                  <a:pt x="16738" y="57150"/>
                </a:lnTo>
                <a:lnTo>
                  <a:pt x="15659" y="60960"/>
                </a:lnTo>
                <a:lnTo>
                  <a:pt x="15070" y="63500"/>
                </a:lnTo>
                <a:lnTo>
                  <a:pt x="14808" y="63500"/>
                </a:lnTo>
                <a:lnTo>
                  <a:pt x="13970" y="67310"/>
                </a:lnTo>
                <a:lnTo>
                  <a:pt x="13360" y="71120"/>
                </a:lnTo>
                <a:lnTo>
                  <a:pt x="13089" y="73660"/>
                </a:lnTo>
                <a:lnTo>
                  <a:pt x="12674" y="77470"/>
                </a:lnTo>
                <a:lnTo>
                  <a:pt x="12619" y="384810"/>
                </a:lnTo>
                <a:lnTo>
                  <a:pt x="12674" y="387350"/>
                </a:lnTo>
                <a:lnTo>
                  <a:pt x="12966" y="391160"/>
                </a:lnTo>
                <a:lnTo>
                  <a:pt x="13411" y="394970"/>
                </a:lnTo>
                <a:lnTo>
                  <a:pt x="14033" y="398779"/>
                </a:lnTo>
                <a:lnTo>
                  <a:pt x="14249" y="398779"/>
                </a:lnTo>
                <a:lnTo>
                  <a:pt x="14808" y="401320"/>
                </a:lnTo>
                <a:lnTo>
                  <a:pt x="15748" y="405129"/>
                </a:lnTo>
                <a:lnTo>
                  <a:pt x="16852" y="407670"/>
                </a:lnTo>
                <a:lnTo>
                  <a:pt x="18097" y="411479"/>
                </a:lnTo>
                <a:lnTo>
                  <a:pt x="19494" y="414020"/>
                </a:lnTo>
                <a:lnTo>
                  <a:pt x="19354" y="414020"/>
                </a:lnTo>
                <a:lnTo>
                  <a:pt x="21031" y="417829"/>
                </a:lnTo>
                <a:lnTo>
                  <a:pt x="21488" y="417829"/>
                </a:lnTo>
                <a:lnTo>
                  <a:pt x="22707" y="420370"/>
                </a:lnTo>
                <a:lnTo>
                  <a:pt x="22542" y="420370"/>
                </a:lnTo>
                <a:lnTo>
                  <a:pt x="24511" y="422910"/>
                </a:lnTo>
                <a:lnTo>
                  <a:pt x="24345" y="422910"/>
                </a:lnTo>
                <a:lnTo>
                  <a:pt x="26454" y="425450"/>
                </a:lnTo>
                <a:lnTo>
                  <a:pt x="26276" y="425450"/>
                </a:lnTo>
                <a:lnTo>
                  <a:pt x="28524" y="427989"/>
                </a:lnTo>
                <a:lnTo>
                  <a:pt x="28321" y="427989"/>
                </a:lnTo>
                <a:lnTo>
                  <a:pt x="30708" y="430529"/>
                </a:lnTo>
                <a:lnTo>
                  <a:pt x="30505" y="430529"/>
                </a:lnTo>
                <a:lnTo>
                  <a:pt x="33007" y="433070"/>
                </a:lnTo>
                <a:lnTo>
                  <a:pt x="32791" y="433070"/>
                </a:lnTo>
                <a:lnTo>
                  <a:pt x="35420" y="435610"/>
                </a:lnTo>
                <a:lnTo>
                  <a:pt x="35204" y="435610"/>
                </a:lnTo>
                <a:lnTo>
                  <a:pt x="37947" y="438150"/>
                </a:lnTo>
                <a:lnTo>
                  <a:pt x="37706" y="438150"/>
                </a:lnTo>
                <a:lnTo>
                  <a:pt x="40576" y="439420"/>
                </a:lnTo>
                <a:lnTo>
                  <a:pt x="40322" y="439420"/>
                </a:lnTo>
                <a:lnTo>
                  <a:pt x="43294" y="441960"/>
                </a:lnTo>
                <a:lnTo>
                  <a:pt x="43040" y="441960"/>
                </a:lnTo>
                <a:lnTo>
                  <a:pt x="46113" y="443229"/>
                </a:lnTo>
                <a:lnTo>
                  <a:pt x="45847" y="443229"/>
                </a:lnTo>
                <a:lnTo>
                  <a:pt x="49022" y="445770"/>
                </a:lnTo>
                <a:lnTo>
                  <a:pt x="50387" y="445770"/>
                </a:lnTo>
                <a:lnTo>
                  <a:pt x="52019" y="447039"/>
                </a:lnTo>
                <a:lnTo>
                  <a:pt x="51739" y="447039"/>
                </a:lnTo>
                <a:lnTo>
                  <a:pt x="55092" y="448310"/>
                </a:lnTo>
                <a:lnTo>
                  <a:pt x="54800" y="448310"/>
                </a:lnTo>
                <a:lnTo>
                  <a:pt x="58242" y="449579"/>
                </a:lnTo>
                <a:lnTo>
                  <a:pt x="57950" y="449579"/>
                </a:lnTo>
                <a:lnTo>
                  <a:pt x="61468" y="450850"/>
                </a:lnTo>
                <a:lnTo>
                  <a:pt x="64452" y="450850"/>
                </a:lnTo>
                <a:lnTo>
                  <a:pt x="68110" y="452120"/>
                </a:lnTo>
                <a:lnTo>
                  <a:pt x="67805" y="452120"/>
                </a:lnTo>
                <a:lnTo>
                  <a:pt x="71526" y="453389"/>
                </a:lnTo>
                <a:lnTo>
                  <a:pt x="1254626" y="453389"/>
                </a:lnTo>
                <a:lnTo>
                  <a:pt x="1252956" y="454660"/>
                </a:lnTo>
                <a:lnTo>
                  <a:pt x="1249527" y="455929"/>
                </a:lnTo>
                <a:lnTo>
                  <a:pt x="1245984" y="458470"/>
                </a:lnTo>
                <a:lnTo>
                  <a:pt x="1242352" y="459739"/>
                </a:lnTo>
                <a:lnTo>
                  <a:pt x="1234808" y="462279"/>
                </a:lnTo>
                <a:lnTo>
                  <a:pt x="1226947" y="464820"/>
                </a:lnTo>
                <a:close/>
              </a:path>
              <a:path w="1292859" h="466089">
                <a:moveTo>
                  <a:pt x="1259560" y="33020"/>
                </a:moveTo>
                <a:lnTo>
                  <a:pt x="1256931" y="30479"/>
                </a:lnTo>
                <a:lnTo>
                  <a:pt x="1257147" y="30479"/>
                </a:lnTo>
                <a:lnTo>
                  <a:pt x="1254404" y="27939"/>
                </a:lnTo>
                <a:lnTo>
                  <a:pt x="1254633" y="27939"/>
                </a:lnTo>
                <a:lnTo>
                  <a:pt x="1251775" y="25400"/>
                </a:lnTo>
                <a:lnTo>
                  <a:pt x="1252029" y="25400"/>
                </a:lnTo>
                <a:lnTo>
                  <a:pt x="1249057" y="24129"/>
                </a:lnTo>
                <a:lnTo>
                  <a:pt x="1249311" y="24129"/>
                </a:lnTo>
                <a:lnTo>
                  <a:pt x="1246238" y="21589"/>
                </a:lnTo>
                <a:lnTo>
                  <a:pt x="1246504" y="21589"/>
                </a:lnTo>
                <a:lnTo>
                  <a:pt x="1243329" y="20320"/>
                </a:lnTo>
                <a:lnTo>
                  <a:pt x="1243596" y="20320"/>
                </a:lnTo>
                <a:lnTo>
                  <a:pt x="1240332" y="19050"/>
                </a:lnTo>
                <a:lnTo>
                  <a:pt x="1240612" y="19050"/>
                </a:lnTo>
                <a:lnTo>
                  <a:pt x="1237259" y="17779"/>
                </a:lnTo>
                <a:lnTo>
                  <a:pt x="1237551" y="17779"/>
                </a:lnTo>
                <a:lnTo>
                  <a:pt x="1234109" y="16510"/>
                </a:lnTo>
                <a:lnTo>
                  <a:pt x="1234401" y="16510"/>
                </a:lnTo>
                <a:lnTo>
                  <a:pt x="1230884" y="15239"/>
                </a:lnTo>
                <a:lnTo>
                  <a:pt x="1231188" y="15239"/>
                </a:lnTo>
                <a:lnTo>
                  <a:pt x="1227594" y="13970"/>
                </a:lnTo>
                <a:lnTo>
                  <a:pt x="1224546" y="13970"/>
                </a:lnTo>
                <a:lnTo>
                  <a:pt x="1220825" y="12700"/>
                </a:lnTo>
                <a:lnTo>
                  <a:pt x="1254626" y="12700"/>
                </a:lnTo>
                <a:lnTo>
                  <a:pt x="1256296" y="13970"/>
                </a:lnTo>
                <a:lnTo>
                  <a:pt x="1259509" y="15239"/>
                </a:lnTo>
                <a:lnTo>
                  <a:pt x="1262608" y="17779"/>
                </a:lnTo>
                <a:lnTo>
                  <a:pt x="1265580" y="20320"/>
                </a:lnTo>
                <a:lnTo>
                  <a:pt x="1268425" y="22860"/>
                </a:lnTo>
                <a:lnTo>
                  <a:pt x="1271143" y="26670"/>
                </a:lnTo>
                <a:lnTo>
                  <a:pt x="1273721" y="29210"/>
                </a:lnTo>
                <a:lnTo>
                  <a:pt x="1276159" y="31750"/>
                </a:lnTo>
                <a:lnTo>
                  <a:pt x="1259344" y="31750"/>
                </a:lnTo>
                <a:lnTo>
                  <a:pt x="1259560" y="33020"/>
                </a:lnTo>
                <a:close/>
              </a:path>
              <a:path w="1292859" h="466089">
                <a:moveTo>
                  <a:pt x="32791" y="33020"/>
                </a:moveTo>
                <a:lnTo>
                  <a:pt x="33007" y="31750"/>
                </a:lnTo>
                <a:lnTo>
                  <a:pt x="34105" y="31750"/>
                </a:lnTo>
                <a:lnTo>
                  <a:pt x="32791" y="33020"/>
                </a:lnTo>
                <a:close/>
              </a:path>
              <a:path w="1292859" h="466089">
                <a:moveTo>
                  <a:pt x="1266075" y="40639"/>
                </a:moveTo>
                <a:lnTo>
                  <a:pt x="1263827" y="36829"/>
                </a:lnTo>
                <a:lnTo>
                  <a:pt x="1264030" y="36829"/>
                </a:lnTo>
                <a:lnTo>
                  <a:pt x="1261643" y="34289"/>
                </a:lnTo>
                <a:lnTo>
                  <a:pt x="1261846" y="34289"/>
                </a:lnTo>
                <a:lnTo>
                  <a:pt x="1259344" y="31750"/>
                </a:lnTo>
                <a:lnTo>
                  <a:pt x="1276159" y="31750"/>
                </a:lnTo>
                <a:lnTo>
                  <a:pt x="1278445" y="35560"/>
                </a:lnTo>
                <a:lnTo>
                  <a:pt x="1280579" y="39370"/>
                </a:lnTo>
                <a:lnTo>
                  <a:pt x="1265897" y="39370"/>
                </a:lnTo>
                <a:lnTo>
                  <a:pt x="1266075" y="40639"/>
                </a:lnTo>
                <a:close/>
              </a:path>
              <a:path w="1292859" h="466089">
                <a:moveTo>
                  <a:pt x="26276" y="40639"/>
                </a:moveTo>
                <a:lnTo>
                  <a:pt x="26454" y="39370"/>
                </a:lnTo>
                <a:lnTo>
                  <a:pt x="27025" y="39370"/>
                </a:lnTo>
                <a:lnTo>
                  <a:pt x="26276" y="40639"/>
                </a:lnTo>
                <a:close/>
              </a:path>
              <a:path w="1292859" h="466089">
                <a:moveTo>
                  <a:pt x="1268006" y="43179"/>
                </a:moveTo>
                <a:lnTo>
                  <a:pt x="1265897" y="39370"/>
                </a:lnTo>
                <a:lnTo>
                  <a:pt x="1280579" y="39370"/>
                </a:lnTo>
                <a:lnTo>
                  <a:pt x="1282560" y="41910"/>
                </a:lnTo>
                <a:lnTo>
                  <a:pt x="1267841" y="41910"/>
                </a:lnTo>
                <a:lnTo>
                  <a:pt x="1268006" y="43179"/>
                </a:lnTo>
                <a:close/>
              </a:path>
              <a:path w="1292859" h="466089">
                <a:moveTo>
                  <a:pt x="24345" y="43179"/>
                </a:moveTo>
                <a:lnTo>
                  <a:pt x="24511" y="41910"/>
                </a:lnTo>
                <a:lnTo>
                  <a:pt x="25048" y="41910"/>
                </a:lnTo>
                <a:lnTo>
                  <a:pt x="24345" y="43179"/>
                </a:lnTo>
                <a:close/>
              </a:path>
              <a:path w="1292859" h="466089">
                <a:moveTo>
                  <a:pt x="1272997" y="52070"/>
                </a:moveTo>
                <a:lnTo>
                  <a:pt x="1271320" y="48260"/>
                </a:lnTo>
                <a:lnTo>
                  <a:pt x="1271473" y="48260"/>
                </a:lnTo>
                <a:lnTo>
                  <a:pt x="1269644" y="45720"/>
                </a:lnTo>
                <a:lnTo>
                  <a:pt x="1269809" y="45720"/>
                </a:lnTo>
                <a:lnTo>
                  <a:pt x="1267841" y="41910"/>
                </a:lnTo>
                <a:lnTo>
                  <a:pt x="1282560" y="41910"/>
                </a:lnTo>
                <a:lnTo>
                  <a:pt x="1284363" y="45720"/>
                </a:lnTo>
                <a:lnTo>
                  <a:pt x="1286014" y="49529"/>
                </a:lnTo>
                <a:lnTo>
                  <a:pt x="1286501" y="50800"/>
                </a:lnTo>
                <a:lnTo>
                  <a:pt x="1272857" y="50800"/>
                </a:lnTo>
                <a:lnTo>
                  <a:pt x="1272997" y="52070"/>
                </a:lnTo>
                <a:close/>
              </a:path>
              <a:path w="1292859" h="466089">
                <a:moveTo>
                  <a:pt x="19354" y="52070"/>
                </a:moveTo>
                <a:lnTo>
                  <a:pt x="19494" y="50800"/>
                </a:lnTo>
                <a:lnTo>
                  <a:pt x="19913" y="50800"/>
                </a:lnTo>
                <a:lnTo>
                  <a:pt x="19354" y="52070"/>
                </a:lnTo>
                <a:close/>
              </a:path>
              <a:path w="1292859" h="466089">
                <a:moveTo>
                  <a:pt x="1277620" y="64770"/>
                </a:moveTo>
                <a:lnTo>
                  <a:pt x="1276603" y="60960"/>
                </a:lnTo>
                <a:lnTo>
                  <a:pt x="1275499" y="57150"/>
                </a:lnTo>
                <a:lnTo>
                  <a:pt x="1274254" y="54610"/>
                </a:lnTo>
                <a:lnTo>
                  <a:pt x="1272857" y="50800"/>
                </a:lnTo>
                <a:lnTo>
                  <a:pt x="1286501" y="50800"/>
                </a:lnTo>
                <a:lnTo>
                  <a:pt x="1287475" y="53339"/>
                </a:lnTo>
                <a:lnTo>
                  <a:pt x="1288770" y="57150"/>
                </a:lnTo>
                <a:lnTo>
                  <a:pt x="1289875" y="60960"/>
                </a:lnTo>
                <a:lnTo>
                  <a:pt x="1290485" y="63500"/>
                </a:lnTo>
                <a:lnTo>
                  <a:pt x="1277543" y="63500"/>
                </a:lnTo>
                <a:lnTo>
                  <a:pt x="1277620" y="64770"/>
                </a:lnTo>
                <a:close/>
              </a:path>
              <a:path w="1292859" h="466089">
                <a:moveTo>
                  <a:pt x="14732" y="64770"/>
                </a:moveTo>
                <a:lnTo>
                  <a:pt x="14808" y="63500"/>
                </a:lnTo>
                <a:lnTo>
                  <a:pt x="15070" y="63500"/>
                </a:lnTo>
                <a:lnTo>
                  <a:pt x="14732" y="64770"/>
                </a:lnTo>
                <a:close/>
              </a:path>
              <a:path w="1292859" h="466089">
                <a:moveTo>
                  <a:pt x="1292453" y="384810"/>
                </a:moveTo>
                <a:lnTo>
                  <a:pt x="1279753" y="384810"/>
                </a:lnTo>
                <a:lnTo>
                  <a:pt x="1279753" y="81279"/>
                </a:lnTo>
                <a:lnTo>
                  <a:pt x="1279664" y="77470"/>
                </a:lnTo>
                <a:lnTo>
                  <a:pt x="1279385" y="73660"/>
                </a:lnTo>
                <a:lnTo>
                  <a:pt x="1278940" y="71120"/>
                </a:lnTo>
                <a:lnTo>
                  <a:pt x="1278318" y="67310"/>
                </a:lnTo>
                <a:lnTo>
                  <a:pt x="1277543" y="63500"/>
                </a:lnTo>
                <a:lnTo>
                  <a:pt x="1290485" y="63500"/>
                </a:lnTo>
                <a:lnTo>
                  <a:pt x="1290789" y="64770"/>
                </a:lnTo>
                <a:lnTo>
                  <a:pt x="1291513" y="68579"/>
                </a:lnTo>
                <a:lnTo>
                  <a:pt x="1292034" y="73660"/>
                </a:lnTo>
                <a:lnTo>
                  <a:pt x="1292352" y="77470"/>
                </a:lnTo>
                <a:lnTo>
                  <a:pt x="1292453" y="384810"/>
                </a:lnTo>
                <a:close/>
              </a:path>
              <a:path w="1292859" h="466089">
                <a:moveTo>
                  <a:pt x="12928" y="74929"/>
                </a:moveTo>
                <a:lnTo>
                  <a:pt x="12966" y="73660"/>
                </a:lnTo>
                <a:lnTo>
                  <a:pt x="12928" y="74929"/>
                </a:lnTo>
                <a:close/>
              </a:path>
              <a:path w="1292859" h="466089">
                <a:moveTo>
                  <a:pt x="1279423" y="74929"/>
                </a:moveTo>
                <a:lnTo>
                  <a:pt x="1279262" y="73660"/>
                </a:lnTo>
                <a:lnTo>
                  <a:pt x="1279423" y="74929"/>
                </a:lnTo>
                <a:close/>
              </a:path>
              <a:path w="1292859" h="466089">
                <a:moveTo>
                  <a:pt x="12619" y="384810"/>
                </a:moveTo>
                <a:lnTo>
                  <a:pt x="12585" y="383539"/>
                </a:lnTo>
                <a:lnTo>
                  <a:pt x="12619" y="384810"/>
                </a:lnTo>
                <a:close/>
              </a:path>
              <a:path w="1292859" h="466089">
                <a:moveTo>
                  <a:pt x="1291145" y="398779"/>
                </a:moveTo>
                <a:lnTo>
                  <a:pt x="1278318" y="398779"/>
                </a:lnTo>
                <a:lnTo>
                  <a:pt x="1278991" y="394970"/>
                </a:lnTo>
                <a:lnTo>
                  <a:pt x="1279423" y="391160"/>
                </a:lnTo>
                <a:lnTo>
                  <a:pt x="1279677" y="387350"/>
                </a:lnTo>
                <a:lnTo>
                  <a:pt x="1279753" y="384016"/>
                </a:lnTo>
                <a:lnTo>
                  <a:pt x="1279753" y="384810"/>
                </a:lnTo>
                <a:lnTo>
                  <a:pt x="1292453" y="384810"/>
                </a:lnTo>
                <a:lnTo>
                  <a:pt x="1292352" y="388620"/>
                </a:lnTo>
                <a:lnTo>
                  <a:pt x="1292034" y="392429"/>
                </a:lnTo>
                <a:lnTo>
                  <a:pt x="1291145" y="398779"/>
                </a:lnTo>
                <a:close/>
              </a:path>
              <a:path w="1292859" h="466089">
                <a:moveTo>
                  <a:pt x="14249" y="398779"/>
                </a:moveTo>
                <a:lnTo>
                  <a:pt x="14033" y="398779"/>
                </a:lnTo>
                <a:lnTo>
                  <a:pt x="13970" y="397510"/>
                </a:lnTo>
                <a:lnTo>
                  <a:pt x="14249" y="398779"/>
                </a:lnTo>
                <a:close/>
              </a:path>
              <a:path w="1292859" h="466089">
                <a:moveTo>
                  <a:pt x="1285464" y="417829"/>
                </a:moveTo>
                <a:lnTo>
                  <a:pt x="1271320" y="417829"/>
                </a:lnTo>
                <a:lnTo>
                  <a:pt x="1272997" y="414020"/>
                </a:lnTo>
                <a:lnTo>
                  <a:pt x="1272857" y="414020"/>
                </a:lnTo>
                <a:lnTo>
                  <a:pt x="1274381" y="411479"/>
                </a:lnTo>
                <a:lnTo>
                  <a:pt x="1275613" y="407670"/>
                </a:lnTo>
                <a:lnTo>
                  <a:pt x="1276692" y="405129"/>
                </a:lnTo>
                <a:lnTo>
                  <a:pt x="1277620" y="401320"/>
                </a:lnTo>
                <a:lnTo>
                  <a:pt x="1278382" y="397510"/>
                </a:lnTo>
                <a:lnTo>
                  <a:pt x="1278318" y="398779"/>
                </a:lnTo>
                <a:lnTo>
                  <a:pt x="1291145" y="398779"/>
                </a:lnTo>
                <a:lnTo>
                  <a:pt x="1290789" y="401320"/>
                </a:lnTo>
                <a:lnTo>
                  <a:pt x="1289875" y="405129"/>
                </a:lnTo>
                <a:lnTo>
                  <a:pt x="1288770" y="408939"/>
                </a:lnTo>
                <a:lnTo>
                  <a:pt x="1287475" y="412750"/>
                </a:lnTo>
                <a:lnTo>
                  <a:pt x="1286014" y="416560"/>
                </a:lnTo>
                <a:lnTo>
                  <a:pt x="1285464" y="417829"/>
                </a:lnTo>
                <a:close/>
              </a:path>
              <a:path w="1292859" h="466089">
                <a:moveTo>
                  <a:pt x="21488" y="417829"/>
                </a:moveTo>
                <a:lnTo>
                  <a:pt x="21031" y="417829"/>
                </a:lnTo>
                <a:lnTo>
                  <a:pt x="20878" y="416560"/>
                </a:lnTo>
                <a:lnTo>
                  <a:pt x="21488" y="417829"/>
                </a:lnTo>
                <a:close/>
              </a:path>
              <a:path w="1292859" h="466089">
                <a:moveTo>
                  <a:pt x="1264094" y="445770"/>
                </a:moveTo>
                <a:lnTo>
                  <a:pt x="1243329" y="445770"/>
                </a:lnTo>
                <a:lnTo>
                  <a:pt x="1246504" y="443229"/>
                </a:lnTo>
                <a:lnTo>
                  <a:pt x="1246238" y="443229"/>
                </a:lnTo>
                <a:lnTo>
                  <a:pt x="1249311" y="441960"/>
                </a:lnTo>
                <a:lnTo>
                  <a:pt x="1249057" y="441960"/>
                </a:lnTo>
                <a:lnTo>
                  <a:pt x="1252029" y="439420"/>
                </a:lnTo>
                <a:lnTo>
                  <a:pt x="1251775" y="439420"/>
                </a:lnTo>
                <a:lnTo>
                  <a:pt x="1254633" y="438150"/>
                </a:lnTo>
                <a:lnTo>
                  <a:pt x="1254404" y="438150"/>
                </a:lnTo>
                <a:lnTo>
                  <a:pt x="1257147" y="435610"/>
                </a:lnTo>
                <a:lnTo>
                  <a:pt x="1256931" y="435610"/>
                </a:lnTo>
                <a:lnTo>
                  <a:pt x="1259560" y="433070"/>
                </a:lnTo>
                <a:lnTo>
                  <a:pt x="1259344" y="433070"/>
                </a:lnTo>
                <a:lnTo>
                  <a:pt x="1261846" y="430529"/>
                </a:lnTo>
                <a:lnTo>
                  <a:pt x="1261643" y="430529"/>
                </a:lnTo>
                <a:lnTo>
                  <a:pt x="1264030" y="427989"/>
                </a:lnTo>
                <a:lnTo>
                  <a:pt x="1263827" y="427989"/>
                </a:lnTo>
                <a:lnTo>
                  <a:pt x="1266075" y="425450"/>
                </a:lnTo>
                <a:lnTo>
                  <a:pt x="1265897" y="425450"/>
                </a:lnTo>
                <a:lnTo>
                  <a:pt x="1268006" y="422910"/>
                </a:lnTo>
                <a:lnTo>
                  <a:pt x="1267841" y="422910"/>
                </a:lnTo>
                <a:lnTo>
                  <a:pt x="1269809" y="420370"/>
                </a:lnTo>
                <a:lnTo>
                  <a:pt x="1269644" y="420370"/>
                </a:lnTo>
                <a:lnTo>
                  <a:pt x="1271473" y="416560"/>
                </a:lnTo>
                <a:lnTo>
                  <a:pt x="1271320" y="417829"/>
                </a:lnTo>
                <a:lnTo>
                  <a:pt x="1285464" y="417829"/>
                </a:lnTo>
                <a:lnTo>
                  <a:pt x="1284363" y="420370"/>
                </a:lnTo>
                <a:lnTo>
                  <a:pt x="1282560" y="422910"/>
                </a:lnTo>
                <a:lnTo>
                  <a:pt x="1280579" y="426720"/>
                </a:lnTo>
                <a:lnTo>
                  <a:pt x="1278445" y="430529"/>
                </a:lnTo>
                <a:lnTo>
                  <a:pt x="1276159" y="433070"/>
                </a:lnTo>
                <a:lnTo>
                  <a:pt x="1273721" y="436879"/>
                </a:lnTo>
                <a:lnTo>
                  <a:pt x="1271143" y="439420"/>
                </a:lnTo>
                <a:lnTo>
                  <a:pt x="1268425" y="441960"/>
                </a:lnTo>
                <a:lnTo>
                  <a:pt x="1265580" y="444500"/>
                </a:lnTo>
                <a:lnTo>
                  <a:pt x="1264094" y="445770"/>
                </a:lnTo>
                <a:close/>
              </a:path>
              <a:path w="1292859" h="466089">
                <a:moveTo>
                  <a:pt x="50387" y="445770"/>
                </a:moveTo>
                <a:lnTo>
                  <a:pt x="49022" y="445770"/>
                </a:lnTo>
                <a:lnTo>
                  <a:pt x="48755" y="444500"/>
                </a:lnTo>
                <a:lnTo>
                  <a:pt x="50387" y="445770"/>
                </a:lnTo>
                <a:close/>
              </a:path>
              <a:path w="1292859" h="466089">
                <a:moveTo>
                  <a:pt x="1254626" y="453389"/>
                </a:moveTo>
                <a:lnTo>
                  <a:pt x="1220825" y="453389"/>
                </a:lnTo>
                <a:lnTo>
                  <a:pt x="1224546" y="452120"/>
                </a:lnTo>
                <a:lnTo>
                  <a:pt x="1224241" y="452120"/>
                </a:lnTo>
                <a:lnTo>
                  <a:pt x="1227899" y="450850"/>
                </a:lnTo>
                <a:lnTo>
                  <a:pt x="1230884" y="450850"/>
                </a:lnTo>
                <a:lnTo>
                  <a:pt x="1234401" y="449579"/>
                </a:lnTo>
                <a:lnTo>
                  <a:pt x="1234109" y="449579"/>
                </a:lnTo>
                <a:lnTo>
                  <a:pt x="1237551" y="448310"/>
                </a:lnTo>
                <a:lnTo>
                  <a:pt x="1237259" y="448310"/>
                </a:lnTo>
                <a:lnTo>
                  <a:pt x="1240612" y="447039"/>
                </a:lnTo>
                <a:lnTo>
                  <a:pt x="1240332" y="447039"/>
                </a:lnTo>
                <a:lnTo>
                  <a:pt x="1243596" y="444500"/>
                </a:lnTo>
                <a:lnTo>
                  <a:pt x="1243329" y="445770"/>
                </a:lnTo>
                <a:lnTo>
                  <a:pt x="1264094" y="445770"/>
                </a:lnTo>
                <a:lnTo>
                  <a:pt x="1262608" y="447039"/>
                </a:lnTo>
                <a:lnTo>
                  <a:pt x="1259509" y="449579"/>
                </a:lnTo>
                <a:lnTo>
                  <a:pt x="1256296" y="452120"/>
                </a:lnTo>
                <a:lnTo>
                  <a:pt x="1254626" y="453389"/>
                </a:lnTo>
                <a:close/>
              </a:path>
              <a:path w="1292859" h="466089">
                <a:moveTo>
                  <a:pt x="74993" y="453389"/>
                </a:moveTo>
                <a:lnTo>
                  <a:pt x="71526" y="453389"/>
                </a:lnTo>
                <a:lnTo>
                  <a:pt x="71208" y="452120"/>
                </a:lnTo>
                <a:lnTo>
                  <a:pt x="74993" y="453389"/>
                </a:lnTo>
                <a:close/>
              </a:path>
              <a:path w="1292859" h="466089">
                <a:moveTo>
                  <a:pt x="1220825" y="453389"/>
                </a:moveTo>
                <a:lnTo>
                  <a:pt x="1217358" y="453389"/>
                </a:lnTo>
                <a:lnTo>
                  <a:pt x="1221143" y="452120"/>
                </a:lnTo>
                <a:lnTo>
                  <a:pt x="1220825" y="453389"/>
                </a:lnTo>
                <a:close/>
              </a:path>
              <a:path w="1292859" h="466089">
                <a:moveTo>
                  <a:pt x="1218793" y="466089"/>
                </a:moveTo>
                <a:lnTo>
                  <a:pt x="73558" y="466089"/>
                </a:lnTo>
                <a:lnTo>
                  <a:pt x="69456" y="464820"/>
                </a:lnTo>
                <a:lnTo>
                  <a:pt x="1222895" y="464820"/>
                </a:lnTo>
                <a:lnTo>
                  <a:pt x="1218793" y="466089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930161" y="4061993"/>
            <a:ext cx="2616200" cy="1422400"/>
          </a:xfrm>
          <a:custGeom>
            <a:avLst/>
            <a:gdLst/>
            <a:ahLst/>
            <a:cxnLst/>
            <a:rect l="l" t="t" r="r" b="b"/>
            <a:pathLst>
              <a:path w="2616200" h="1422400">
                <a:moveTo>
                  <a:pt x="2453233" y="12700"/>
                </a:moveTo>
                <a:lnTo>
                  <a:pt x="162407" y="12700"/>
                </a:lnTo>
                <a:lnTo>
                  <a:pt x="173913" y="0"/>
                </a:lnTo>
                <a:lnTo>
                  <a:pt x="2441727" y="0"/>
                </a:lnTo>
                <a:lnTo>
                  <a:pt x="2453233" y="12700"/>
                </a:lnTo>
                <a:close/>
              </a:path>
              <a:path w="2616200" h="1422400">
                <a:moveTo>
                  <a:pt x="2486139" y="25400"/>
                </a:moveTo>
                <a:lnTo>
                  <a:pt x="129501" y="25400"/>
                </a:lnTo>
                <a:lnTo>
                  <a:pt x="140182" y="12700"/>
                </a:lnTo>
                <a:lnTo>
                  <a:pt x="2475458" y="12700"/>
                </a:lnTo>
                <a:lnTo>
                  <a:pt x="2486139" y="25400"/>
                </a:lnTo>
                <a:close/>
              </a:path>
              <a:path w="2616200" h="1422400">
                <a:moveTo>
                  <a:pt x="182067" y="38100"/>
                </a:moveTo>
                <a:lnTo>
                  <a:pt x="109080" y="38100"/>
                </a:lnTo>
                <a:lnTo>
                  <a:pt x="119125" y="25400"/>
                </a:lnTo>
                <a:lnTo>
                  <a:pt x="193141" y="25400"/>
                </a:lnTo>
                <a:lnTo>
                  <a:pt x="182067" y="38100"/>
                </a:lnTo>
                <a:close/>
              </a:path>
              <a:path w="2616200" h="1422400">
                <a:moveTo>
                  <a:pt x="2506560" y="38100"/>
                </a:moveTo>
                <a:lnTo>
                  <a:pt x="2433574" y="38100"/>
                </a:lnTo>
                <a:lnTo>
                  <a:pt x="2422499" y="25400"/>
                </a:lnTo>
                <a:lnTo>
                  <a:pt x="2496515" y="25400"/>
                </a:lnTo>
                <a:lnTo>
                  <a:pt x="2506560" y="38100"/>
                </a:lnTo>
                <a:close/>
              </a:path>
              <a:path w="2616200" h="1422400">
                <a:moveTo>
                  <a:pt x="124802" y="63500"/>
                </a:moveTo>
                <a:lnTo>
                  <a:pt x="81038" y="63500"/>
                </a:lnTo>
                <a:lnTo>
                  <a:pt x="90030" y="50800"/>
                </a:lnTo>
                <a:lnTo>
                  <a:pt x="99377" y="38100"/>
                </a:lnTo>
                <a:lnTo>
                  <a:pt x="152895" y="38100"/>
                </a:lnTo>
                <a:lnTo>
                  <a:pt x="142836" y="50800"/>
                </a:lnTo>
                <a:lnTo>
                  <a:pt x="134264" y="50800"/>
                </a:lnTo>
                <a:lnTo>
                  <a:pt x="124802" y="63500"/>
                </a:lnTo>
                <a:close/>
              </a:path>
              <a:path w="2616200" h="1422400">
                <a:moveTo>
                  <a:pt x="2534602" y="63500"/>
                </a:moveTo>
                <a:lnTo>
                  <a:pt x="2490838" y="63500"/>
                </a:lnTo>
                <a:lnTo>
                  <a:pt x="2481376" y="50800"/>
                </a:lnTo>
                <a:lnTo>
                  <a:pt x="2472804" y="50800"/>
                </a:lnTo>
                <a:lnTo>
                  <a:pt x="2462745" y="38100"/>
                </a:lnTo>
                <a:lnTo>
                  <a:pt x="2516263" y="38100"/>
                </a:lnTo>
                <a:lnTo>
                  <a:pt x="2525610" y="50800"/>
                </a:lnTo>
                <a:lnTo>
                  <a:pt x="2534602" y="63500"/>
                </a:lnTo>
                <a:close/>
              </a:path>
              <a:path w="2616200" h="1422400">
                <a:moveTo>
                  <a:pt x="92405" y="88900"/>
                </a:moveTo>
                <a:lnTo>
                  <a:pt x="56464" y="88900"/>
                </a:lnTo>
                <a:lnTo>
                  <a:pt x="64249" y="76200"/>
                </a:lnTo>
                <a:lnTo>
                  <a:pt x="72440" y="63500"/>
                </a:lnTo>
                <a:lnTo>
                  <a:pt x="116763" y="63500"/>
                </a:lnTo>
                <a:lnTo>
                  <a:pt x="107950" y="76200"/>
                </a:lnTo>
                <a:lnTo>
                  <a:pt x="100520" y="76200"/>
                </a:lnTo>
                <a:lnTo>
                  <a:pt x="92405" y="88900"/>
                </a:lnTo>
                <a:close/>
              </a:path>
              <a:path w="2616200" h="1422400">
                <a:moveTo>
                  <a:pt x="2559177" y="88900"/>
                </a:moveTo>
                <a:lnTo>
                  <a:pt x="2523235" y="88900"/>
                </a:lnTo>
                <a:lnTo>
                  <a:pt x="2515120" y="76200"/>
                </a:lnTo>
                <a:lnTo>
                  <a:pt x="2507691" y="76200"/>
                </a:lnTo>
                <a:lnTo>
                  <a:pt x="2498877" y="63500"/>
                </a:lnTo>
                <a:lnTo>
                  <a:pt x="2543200" y="63500"/>
                </a:lnTo>
                <a:lnTo>
                  <a:pt x="2551391" y="76200"/>
                </a:lnTo>
                <a:lnTo>
                  <a:pt x="2559177" y="88900"/>
                </a:lnTo>
                <a:close/>
              </a:path>
              <a:path w="2616200" h="1422400">
                <a:moveTo>
                  <a:pt x="54762" y="139700"/>
                </a:moveTo>
                <a:lnTo>
                  <a:pt x="24345" y="139700"/>
                </a:lnTo>
                <a:lnTo>
                  <a:pt x="29806" y="127000"/>
                </a:lnTo>
                <a:lnTo>
                  <a:pt x="35775" y="114300"/>
                </a:lnTo>
                <a:lnTo>
                  <a:pt x="42214" y="101600"/>
                </a:lnTo>
                <a:lnTo>
                  <a:pt x="49123" y="88900"/>
                </a:lnTo>
                <a:lnTo>
                  <a:pt x="85623" y="88900"/>
                </a:lnTo>
                <a:lnTo>
                  <a:pt x="78295" y="101600"/>
                </a:lnTo>
                <a:lnTo>
                  <a:pt x="78727" y="101600"/>
                </a:lnTo>
                <a:lnTo>
                  <a:pt x="71805" y="114300"/>
                </a:lnTo>
                <a:lnTo>
                  <a:pt x="66090" y="114300"/>
                </a:lnTo>
                <a:lnTo>
                  <a:pt x="60020" y="127000"/>
                </a:lnTo>
                <a:lnTo>
                  <a:pt x="60375" y="127000"/>
                </a:lnTo>
                <a:lnTo>
                  <a:pt x="54762" y="139700"/>
                </a:lnTo>
                <a:close/>
              </a:path>
              <a:path w="2616200" h="1422400">
                <a:moveTo>
                  <a:pt x="2591295" y="139700"/>
                </a:moveTo>
                <a:lnTo>
                  <a:pt x="2560878" y="139700"/>
                </a:lnTo>
                <a:lnTo>
                  <a:pt x="2555265" y="127000"/>
                </a:lnTo>
                <a:lnTo>
                  <a:pt x="2555621" y="127000"/>
                </a:lnTo>
                <a:lnTo>
                  <a:pt x="2549550" y="114300"/>
                </a:lnTo>
                <a:lnTo>
                  <a:pt x="2543835" y="114300"/>
                </a:lnTo>
                <a:lnTo>
                  <a:pt x="2536913" y="101600"/>
                </a:lnTo>
                <a:lnTo>
                  <a:pt x="2537345" y="101600"/>
                </a:lnTo>
                <a:lnTo>
                  <a:pt x="2530017" y="88900"/>
                </a:lnTo>
                <a:lnTo>
                  <a:pt x="2566517" y="88900"/>
                </a:lnTo>
                <a:lnTo>
                  <a:pt x="2573426" y="101600"/>
                </a:lnTo>
                <a:lnTo>
                  <a:pt x="2579865" y="114300"/>
                </a:lnTo>
                <a:lnTo>
                  <a:pt x="2585834" y="127000"/>
                </a:lnTo>
                <a:lnTo>
                  <a:pt x="2591295" y="139700"/>
                </a:lnTo>
                <a:close/>
              </a:path>
              <a:path w="2616200" h="1422400">
                <a:moveTo>
                  <a:pt x="35293" y="190500"/>
                </a:moveTo>
                <a:lnTo>
                  <a:pt x="6261" y="190500"/>
                </a:lnTo>
                <a:lnTo>
                  <a:pt x="7734" y="177800"/>
                </a:lnTo>
                <a:lnTo>
                  <a:pt x="11049" y="165100"/>
                </a:lnTo>
                <a:lnTo>
                  <a:pt x="14947" y="152400"/>
                </a:lnTo>
                <a:lnTo>
                  <a:pt x="19380" y="139700"/>
                </a:lnTo>
                <a:lnTo>
                  <a:pt x="50241" y="139700"/>
                </a:lnTo>
                <a:lnTo>
                  <a:pt x="45567" y="152400"/>
                </a:lnTo>
                <a:lnTo>
                  <a:pt x="45834" y="152400"/>
                </a:lnTo>
                <a:lnTo>
                  <a:pt x="41655" y="165100"/>
                </a:lnTo>
                <a:lnTo>
                  <a:pt x="41897" y="165100"/>
                </a:lnTo>
                <a:lnTo>
                  <a:pt x="38239" y="177800"/>
                </a:lnTo>
                <a:lnTo>
                  <a:pt x="38442" y="177800"/>
                </a:lnTo>
                <a:lnTo>
                  <a:pt x="35293" y="190500"/>
                </a:lnTo>
                <a:close/>
              </a:path>
              <a:path w="2616200" h="1422400">
                <a:moveTo>
                  <a:pt x="49936" y="152400"/>
                </a:moveTo>
                <a:lnTo>
                  <a:pt x="50241" y="139700"/>
                </a:lnTo>
                <a:lnTo>
                  <a:pt x="55092" y="139700"/>
                </a:lnTo>
                <a:lnTo>
                  <a:pt x="49936" y="152400"/>
                </a:lnTo>
                <a:close/>
              </a:path>
              <a:path w="2616200" h="1422400">
                <a:moveTo>
                  <a:pt x="2565704" y="152400"/>
                </a:moveTo>
                <a:lnTo>
                  <a:pt x="2560548" y="139700"/>
                </a:lnTo>
                <a:lnTo>
                  <a:pt x="2565400" y="139700"/>
                </a:lnTo>
                <a:lnTo>
                  <a:pt x="2565704" y="152400"/>
                </a:lnTo>
                <a:close/>
              </a:path>
              <a:path w="2616200" h="1422400">
                <a:moveTo>
                  <a:pt x="2609380" y="190500"/>
                </a:moveTo>
                <a:lnTo>
                  <a:pt x="2580347" y="190500"/>
                </a:lnTo>
                <a:lnTo>
                  <a:pt x="2577198" y="177800"/>
                </a:lnTo>
                <a:lnTo>
                  <a:pt x="2577414" y="177800"/>
                </a:lnTo>
                <a:lnTo>
                  <a:pt x="2573743" y="165100"/>
                </a:lnTo>
                <a:lnTo>
                  <a:pt x="2573985" y="165100"/>
                </a:lnTo>
                <a:lnTo>
                  <a:pt x="2569806" y="152400"/>
                </a:lnTo>
                <a:lnTo>
                  <a:pt x="2570073" y="152400"/>
                </a:lnTo>
                <a:lnTo>
                  <a:pt x="2565400" y="139700"/>
                </a:lnTo>
                <a:lnTo>
                  <a:pt x="2596260" y="139700"/>
                </a:lnTo>
                <a:lnTo>
                  <a:pt x="2600693" y="152400"/>
                </a:lnTo>
                <a:lnTo>
                  <a:pt x="2604592" y="165100"/>
                </a:lnTo>
                <a:lnTo>
                  <a:pt x="2607906" y="177800"/>
                </a:lnTo>
                <a:lnTo>
                  <a:pt x="2609380" y="190500"/>
                </a:lnTo>
                <a:close/>
              </a:path>
              <a:path w="2616200" h="1422400">
                <a:moveTo>
                  <a:pt x="32905" y="203200"/>
                </a:moveTo>
                <a:lnTo>
                  <a:pt x="3784" y="203200"/>
                </a:lnTo>
                <a:lnTo>
                  <a:pt x="4952" y="190500"/>
                </a:lnTo>
                <a:lnTo>
                  <a:pt x="34150" y="190500"/>
                </a:lnTo>
                <a:lnTo>
                  <a:pt x="32905" y="203200"/>
                </a:lnTo>
                <a:close/>
              </a:path>
              <a:path w="2616200" h="1422400">
                <a:moveTo>
                  <a:pt x="2611856" y="203200"/>
                </a:moveTo>
                <a:lnTo>
                  <a:pt x="2582735" y="203200"/>
                </a:lnTo>
                <a:lnTo>
                  <a:pt x="2581490" y="190500"/>
                </a:lnTo>
                <a:lnTo>
                  <a:pt x="2610688" y="190500"/>
                </a:lnTo>
                <a:lnTo>
                  <a:pt x="2611856" y="203200"/>
                </a:lnTo>
                <a:close/>
              </a:path>
              <a:path w="2616200" h="1422400">
                <a:moveTo>
                  <a:pt x="30238" y="215900"/>
                </a:moveTo>
                <a:lnTo>
                  <a:pt x="1904" y="215900"/>
                </a:lnTo>
                <a:lnTo>
                  <a:pt x="2768" y="203200"/>
                </a:lnTo>
                <a:lnTo>
                  <a:pt x="31051" y="203200"/>
                </a:lnTo>
                <a:lnTo>
                  <a:pt x="30238" y="215900"/>
                </a:lnTo>
                <a:close/>
              </a:path>
              <a:path w="2616200" h="1422400">
                <a:moveTo>
                  <a:pt x="2613736" y="215900"/>
                </a:moveTo>
                <a:lnTo>
                  <a:pt x="2585402" y="215900"/>
                </a:lnTo>
                <a:lnTo>
                  <a:pt x="2584589" y="203200"/>
                </a:lnTo>
                <a:lnTo>
                  <a:pt x="2612872" y="203200"/>
                </a:lnTo>
                <a:lnTo>
                  <a:pt x="2613736" y="215900"/>
                </a:lnTo>
                <a:close/>
              </a:path>
              <a:path w="2616200" h="1422400">
                <a:moveTo>
                  <a:pt x="29121" y="228600"/>
                </a:moveTo>
                <a:lnTo>
                  <a:pt x="647" y="228600"/>
                </a:lnTo>
                <a:lnTo>
                  <a:pt x="1193" y="215900"/>
                </a:lnTo>
                <a:lnTo>
                  <a:pt x="29641" y="215900"/>
                </a:lnTo>
                <a:lnTo>
                  <a:pt x="29121" y="228600"/>
                </a:lnTo>
                <a:close/>
              </a:path>
              <a:path w="2616200" h="1422400">
                <a:moveTo>
                  <a:pt x="2614993" y="228600"/>
                </a:moveTo>
                <a:lnTo>
                  <a:pt x="2586520" y="228600"/>
                </a:lnTo>
                <a:lnTo>
                  <a:pt x="2585999" y="215900"/>
                </a:lnTo>
                <a:lnTo>
                  <a:pt x="2614447" y="215900"/>
                </a:lnTo>
                <a:lnTo>
                  <a:pt x="2614993" y="228600"/>
                </a:lnTo>
                <a:close/>
              </a:path>
              <a:path w="2616200" h="1422400">
                <a:moveTo>
                  <a:pt x="28575" y="1181100"/>
                </a:moveTo>
                <a:lnTo>
                  <a:pt x="0" y="1181100"/>
                </a:lnTo>
                <a:lnTo>
                  <a:pt x="0" y="228600"/>
                </a:lnTo>
                <a:lnTo>
                  <a:pt x="28790" y="228600"/>
                </a:lnTo>
                <a:lnTo>
                  <a:pt x="28562" y="241300"/>
                </a:lnTo>
                <a:lnTo>
                  <a:pt x="28575" y="1181100"/>
                </a:lnTo>
                <a:close/>
              </a:path>
              <a:path w="2616200" h="1422400">
                <a:moveTo>
                  <a:pt x="2615641" y="1181100"/>
                </a:moveTo>
                <a:lnTo>
                  <a:pt x="2587066" y="1181100"/>
                </a:lnTo>
                <a:lnTo>
                  <a:pt x="2587142" y="241300"/>
                </a:lnTo>
                <a:lnTo>
                  <a:pt x="2586850" y="228600"/>
                </a:lnTo>
                <a:lnTo>
                  <a:pt x="2615641" y="228600"/>
                </a:lnTo>
                <a:lnTo>
                  <a:pt x="2615641" y="1181100"/>
                </a:lnTo>
                <a:close/>
              </a:path>
              <a:path w="2616200" h="1422400">
                <a:moveTo>
                  <a:pt x="29146" y="1193800"/>
                </a:moveTo>
                <a:lnTo>
                  <a:pt x="647" y="1193800"/>
                </a:lnTo>
                <a:lnTo>
                  <a:pt x="241" y="1181100"/>
                </a:lnTo>
                <a:lnTo>
                  <a:pt x="28778" y="1181100"/>
                </a:lnTo>
                <a:lnTo>
                  <a:pt x="29146" y="1193800"/>
                </a:lnTo>
                <a:close/>
              </a:path>
              <a:path w="2616200" h="1422400">
                <a:moveTo>
                  <a:pt x="2614993" y="1193800"/>
                </a:moveTo>
                <a:lnTo>
                  <a:pt x="2586494" y="1193800"/>
                </a:lnTo>
                <a:lnTo>
                  <a:pt x="2586875" y="1181100"/>
                </a:lnTo>
                <a:lnTo>
                  <a:pt x="2615399" y="1181100"/>
                </a:lnTo>
                <a:lnTo>
                  <a:pt x="2614993" y="1193800"/>
                </a:lnTo>
                <a:close/>
              </a:path>
              <a:path w="2616200" h="1422400">
                <a:moveTo>
                  <a:pt x="30276" y="1206500"/>
                </a:moveTo>
                <a:lnTo>
                  <a:pt x="1904" y="1206500"/>
                </a:lnTo>
                <a:lnTo>
                  <a:pt x="1193" y="1193800"/>
                </a:lnTo>
                <a:lnTo>
                  <a:pt x="29603" y="1193800"/>
                </a:lnTo>
                <a:lnTo>
                  <a:pt x="30276" y="1206500"/>
                </a:lnTo>
                <a:close/>
              </a:path>
              <a:path w="2616200" h="1422400">
                <a:moveTo>
                  <a:pt x="2613736" y="1206500"/>
                </a:moveTo>
                <a:lnTo>
                  <a:pt x="2585364" y="1206500"/>
                </a:lnTo>
                <a:lnTo>
                  <a:pt x="2586037" y="1193800"/>
                </a:lnTo>
                <a:lnTo>
                  <a:pt x="2614447" y="1193800"/>
                </a:lnTo>
                <a:lnTo>
                  <a:pt x="2613736" y="1206500"/>
                </a:lnTo>
                <a:close/>
              </a:path>
              <a:path w="2616200" h="1422400">
                <a:moveTo>
                  <a:pt x="31953" y="1219200"/>
                </a:moveTo>
                <a:lnTo>
                  <a:pt x="3784" y="1219200"/>
                </a:lnTo>
                <a:lnTo>
                  <a:pt x="2768" y="1206500"/>
                </a:lnTo>
                <a:lnTo>
                  <a:pt x="30987" y="1206500"/>
                </a:lnTo>
                <a:lnTo>
                  <a:pt x="31953" y="1219200"/>
                </a:lnTo>
                <a:close/>
              </a:path>
              <a:path w="2616200" h="1422400">
                <a:moveTo>
                  <a:pt x="2611856" y="1219200"/>
                </a:moveTo>
                <a:lnTo>
                  <a:pt x="2583687" y="1219200"/>
                </a:lnTo>
                <a:lnTo>
                  <a:pt x="2584653" y="1206500"/>
                </a:lnTo>
                <a:lnTo>
                  <a:pt x="2612872" y="1206500"/>
                </a:lnTo>
                <a:lnTo>
                  <a:pt x="2611856" y="1219200"/>
                </a:lnTo>
                <a:close/>
              </a:path>
              <a:path w="2616200" h="1422400">
                <a:moveTo>
                  <a:pt x="35432" y="1231900"/>
                </a:moveTo>
                <a:lnTo>
                  <a:pt x="6261" y="1231900"/>
                </a:lnTo>
                <a:lnTo>
                  <a:pt x="4952" y="1219200"/>
                </a:lnTo>
                <a:lnTo>
                  <a:pt x="34061" y="1219200"/>
                </a:lnTo>
                <a:lnTo>
                  <a:pt x="35432" y="1231900"/>
                </a:lnTo>
                <a:close/>
              </a:path>
              <a:path w="2616200" h="1422400">
                <a:moveTo>
                  <a:pt x="2609380" y="1231900"/>
                </a:moveTo>
                <a:lnTo>
                  <a:pt x="2580208" y="1231900"/>
                </a:lnTo>
                <a:lnTo>
                  <a:pt x="2581579" y="1219200"/>
                </a:lnTo>
                <a:lnTo>
                  <a:pt x="2610688" y="1219200"/>
                </a:lnTo>
                <a:lnTo>
                  <a:pt x="2609380" y="1231900"/>
                </a:lnTo>
                <a:close/>
              </a:path>
              <a:path w="2616200" h="1422400">
                <a:moveTo>
                  <a:pt x="72212" y="1308100"/>
                </a:moveTo>
                <a:lnTo>
                  <a:pt x="35775" y="1308100"/>
                </a:lnTo>
                <a:lnTo>
                  <a:pt x="29806" y="1295400"/>
                </a:lnTo>
                <a:lnTo>
                  <a:pt x="14947" y="1257300"/>
                </a:lnTo>
                <a:lnTo>
                  <a:pt x="7734" y="1231900"/>
                </a:lnTo>
                <a:lnTo>
                  <a:pt x="35293" y="1231900"/>
                </a:lnTo>
                <a:lnTo>
                  <a:pt x="38442" y="1244600"/>
                </a:lnTo>
                <a:lnTo>
                  <a:pt x="41655" y="1244600"/>
                </a:lnTo>
                <a:lnTo>
                  <a:pt x="45834" y="1257300"/>
                </a:lnTo>
                <a:lnTo>
                  <a:pt x="45567" y="1257300"/>
                </a:lnTo>
                <a:lnTo>
                  <a:pt x="50241" y="1270000"/>
                </a:lnTo>
                <a:lnTo>
                  <a:pt x="49936" y="1270000"/>
                </a:lnTo>
                <a:lnTo>
                  <a:pt x="55092" y="1282700"/>
                </a:lnTo>
                <a:lnTo>
                  <a:pt x="60020" y="1282700"/>
                </a:lnTo>
                <a:lnTo>
                  <a:pt x="66090" y="1295400"/>
                </a:lnTo>
                <a:lnTo>
                  <a:pt x="65709" y="1295400"/>
                </a:lnTo>
                <a:lnTo>
                  <a:pt x="72212" y="1308100"/>
                </a:lnTo>
                <a:close/>
              </a:path>
              <a:path w="2616200" h="1422400">
                <a:moveTo>
                  <a:pt x="2579865" y="1308100"/>
                </a:moveTo>
                <a:lnTo>
                  <a:pt x="2543429" y="1308100"/>
                </a:lnTo>
                <a:lnTo>
                  <a:pt x="2549931" y="1295400"/>
                </a:lnTo>
                <a:lnTo>
                  <a:pt x="2549550" y="1295400"/>
                </a:lnTo>
                <a:lnTo>
                  <a:pt x="2555621" y="1282700"/>
                </a:lnTo>
                <a:lnTo>
                  <a:pt x="2560548" y="1282700"/>
                </a:lnTo>
                <a:lnTo>
                  <a:pt x="2565704" y="1270000"/>
                </a:lnTo>
                <a:lnTo>
                  <a:pt x="2565400" y="1270000"/>
                </a:lnTo>
                <a:lnTo>
                  <a:pt x="2570073" y="1257300"/>
                </a:lnTo>
                <a:lnTo>
                  <a:pt x="2569806" y="1257300"/>
                </a:lnTo>
                <a:lnTo>
                  <a:pt x="2573985" y="1244600"/>
                </a:lnTo>
                <a:lnTo>
                  <a:pt x="2577198" y="1244600"/>
                </a:lnTo>
                <a:lnTo>
                  <a:pt x="2580347" y="1231900"/>
                </a:lnTo>
                <a:lnTo>
                  <a:pt x="2607906" y="1231900"/>
                </a:lnTo>
                <a:lnTo>
                  <a:pt x="2604592" y="1244600"/>
                </a:lnTo>
                <a:lnTo>
                  <a:pt x="2600693" y="1257300"/>
                </a:lnTo>
                <a:lnTo>
                  <a:pt x="2596260" y="1270000"/>
                </a:lnTo>
                <a:lnTo>
                  <a:pt x="2591295" y="1282700"/>
                </a:lnTo>
                <a:lnTo>
                  <a:pt x="2585834" y="1295400"/>
                </a:lnTo>
                <a:lnTo>
                  <a:pt x="2579865" y="1308100"/>
                </a:lnTo>
                <a:close/>
              </a:path>
              <a:path w="2616200" h="1422400">
                <a:moveTo>
                  <a:pt x="108483" y="1346200"/>
                </a:moveTo>
                <a:lnTo>
                  <a:pt x="64249" y="1346200"/>
                </a:lnTo>
                <a:lnTo>
                  <a:pt x="56464" y="1333500"/>
                </a:lnTo>
                <a:lnTo>
                  <a:pt x="49123" y="1320800"/>
                </a:lnTo>
                <a:lnTo>
                  <a:pt x="42214" y="1308100"/>
                </a:lnTo>
                <a:lnTo>
                  <a:pt x="78295" y="1308100"/>
                </a:lnTo>
                <a:lnTo>
                  <a:pt x="85623" y="1320800"/>
                </a:lnTo>
                <a:lnTo>
                  <a:pt x="85166" y="1320800"/>
                </a:lnTo>
                <a:lnTo>
                  <a:pt x="92887" y="1333500"/>
                </a:lnTo>
                <a:lnTo>
                  <a:pt x="100012" y="1333500"/>
                </a:lnTo>
                <a:lnTo>
                  <a:pt x="108483" y="1346200"/>
                </a:lnTo>
                <a:close/>
              </a:path>
              <a:path w="2616200" h="1422400">
                <a:moveTo>
                  <a:pt x="2551391" y="1346200"/>
                </a:moveTo>
                <a:lnTo>
                  <a:pt x="2507157" y="1346200"/>
                </a:lnTo>
                <a:lnTo>
                  <a:pt x="2515628" y="1333500"/>
                </a:lnTo>
                <a:lnTo>
                  <a:pt x="2522753" y="1333500"/>
                </a:lnTo>
                <a:lnTo>
                  <a:pt x="2530475" y="1320800"/>
                </a:lnTo>
                <a:lnTo>
                  <a:pt x="2530017" y="1320800"/>
                </a:lnTo>
                <a:lnTo>
                  <a:pt x="2537345" y="1308100"/>
                </a:lnTo>
                <a:lnTo>
                  <a:pt x="2573426" y="1308100"/>
                </a:lnTo>
                <a:lnTo>
                  <a:pt x="2566517" y="1320800"/>
                </a:lnTo>
                <a:lnTo>
                  <a:pt x="2559177" y="1333500"/>
                </a:lnTo>
                <a:lnTo>
                  <a:pt x="2551391" y="1346200"/>
                </a:lnTo>
                <a:close/>
              </a:path>
              <a:path w="2616200" h="1422400">
                <a:moveTo>
                  <a:pt x="143446" y="1371600"/>
                </a:moveTo>
                <a:lnTo>
                  <a:pt x="90030" y="1371600"/>
                </a:lnTo>
                <a:lnTo>
                  <a:pt x="81038" y="1358900"/>
                </a:lnTo>
                <a:lnTo>
                  <a:pt x="72440" y="1346200"/>
                </a:lnTo>
                <a:lnTo>
                  <a:pt x="116217" y="1346200"/>
                </a:lnTo>
                <a:lnTo>
                  <a:pt x="125361" y="1358900"/>
                </a:lnTo>
                <a:lnTo>
                  <a:pt x="133680" y="1358900"/>
                </a:lnTo>
                <a:lnTo>
                  <a:pt x="143446" y="1371600"/>
                </a:lnTo>
                <a:close/>
              </a:path>
              <a:path w="2616200" h="1422400">
                <a:moveTo>
                  <a:pt x="2525610" y="1371600"/>
                </a:moveTo>
                <a:lnTo>
                  <a:pt x="2472194" y="1371600"/>
                </a:lnTo>
                <a:lnTo>
                  <a:pt x="2481960" y="1358900"/>
                </a:lnTo>
                <a:lnTo>
                  <a:pt x="2490279" y="1358900"/>
                </a:lnTo>
                <a:lnTo>
                  <a:pt x="2499423" y="1346200"/>
                </a:lnTo>
                <a:lnTo>
                  <a:pt x="2543200" y="1346200"/>
                </a:lnTo>
                <a:lnTo>
                  <a:pt x="2534602" y="1358900"/>
                </a:lnTo>
                <a:lnTo>
                  <a:pt x="2525610" y="1371600"/>
                </a:lnTo>
                <a:close/>
              </a:path>
              <a:path w="2616200" h="1422400">
                <a:moveTo>
                  <a:pt x="172554" y="1384300"/>
                </a:moveTo>
                <a:lnTo>
                  <a:pt x="109080" y="1384300"/>
                </a:lnTo>
                <a:lnTo>
                  <a:pt x="99377" y="1371600"/>
                </a:lnTo>
                <a:lnTo>
                  <a:pt x="161963" y="1371600"/>
                </a:lnTo>
                <a:lnTo>
                  <a:pt x="172554" y="1384300"/>
                </a:lnTo>
                <a:close/>
              </a:path>
              <a:path w="2616200" h="1422400">
                <a:moveTo>
                  <a:pt x="2506560" y="1384300"/>
                </a:moveTo>
                <a:lnTo>
                  <a:pt x="2443086" y="1384300"/>
                </a:lnTo>
                <a:lnTo>
                  <a:pt x="2453678" y="1371600"/>
                </a:lnTo>
                <a:lnTo>
                  <a:pt x="2516263" y="1371600"/>
                </a:lnTo>
                <a:lnTo>
                  <a:pt x="2506560" y="1384300"/>
                </a:lnTo>
                <a:close/>
              </a:path>
              <a:path w="2616200" h="1422400">
                <a:moveTo>
                  <a:pt x="214350" y="1397000"/>
                </a:moveTo>
                <a:lnTo>
                  <a:pt x="129501" y="1397000"/>
                </a:lnTo>
                <a:lnTo>
                  <a:pt x="119125" y="1384300"/>
                </a:lnTo>
                <a:lnTo>
                  <a:pt x="208584" y="1384300"/>
                </a:lnTo>
                <a:lnTo>
                  <a:pt x="214350" y="1397000"/>
                </a:lnTo>
                <a:close/>
              </a:path>
              <a:path w="2616200" h="1422400">
                <a:moveTo>
                  <a:pt x="2486139" y="1397000"/>
                </a:moveTo>
                <a:lnTo>
                  <a:pt x="2401290" y="1397000"/>
                </a:lnTo>
                <a:lnTo>
                  <a:pt x="2407056" y="1384300"/>
                </a:lnTo>
                <a:lnTo>
                  <a:pt x="2496515" y="1384300"/>
                </a:lnTo>
                <a:lnTo>
                  <a:pt x="2486139" y="1397000"/>
                </a:lnTo>
                <a:close/>
              </a:path>
              <a:path w="2616200" h="1422400">
                <a:moveTo>
                  <a:pt x="2453233" y="1409700"/>
                </a:moveTo>
                <a:lnTo>
                  <a:pt x="162407" y="1409700"/>
                </a:lnTo>
                <a:lnTo>
                  <a:pt x="151155" y="1397000"/>
                </a:lnTo>
                <a:lnTo>
                  <a:pt x="2464485" y="1397000"/>
                </a:lnTo>
                <a:lnTo>
                  <a:pt x="2453233" y="1409700"/>
                </a:lnTo>
                <a:close/>
              </a:path>
              <a:path w="2616200" h="1422400">
                <a:moveTo>
                  <a:pt x="2417978" y="1422400"/>
                </a:moveTo>
                <a:lnTo>
                  <a:pt x="197662" y="1422400"/>
                </a:lnTo>
                <a:lnTo>
                  <a:pt x="191643" y="1409700"/>
                </a:lnTo>
                <a:lnTo>
                  <a:pt x="2423998" y="1409700"/>
                </a:lnTo>
                <a:lnTo>
                  <a:pt x="2417978" y="1422400"/>
                </a:lnTo>
                <a:close/>
              </a:path>
            </a:pathLst>
          </a:custGeom>
          <a:solidFill>
            <a:srgbClr val="3A55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023112" y="3765219"/>
            <a:ext cx="2463800" cy="1630680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576580">
              <a:lnSpc>
                <a:spcPct val="100000"/>
              </a:lnSpc>
              <a:spcBef>
                <a:spcPts val="655"/>
              </a:spcBef>
            </a:pPr>
            <a:r>
              <a:rPr dirty="0" sz="2400" b="1">
                <a:solidFill>
                  <a:srgbClr val="FFFFFF"/>
                </a:solidFill>
                <a:latin typeface="华文楷体"/>
                <a:cs typeface="华文楷体"/>
              </a:rPr>
              <a:t>理论推</a:t>
            </a:r>
            <a:r>
              <a:rPr dirty="0" sz="2400" spc="-5" b="1">
                <a:solidFill>
                  <a:srgbClr val="FFFFFF"/>
                </a:solidFill>
                <a:latin typeface="华文楷体"/>
                <a:cs typeface="华文楷体"/>
              </a:rPr>
              <a:t>理</a:t>
            </a:r>
            <a:endParaRPr sz="2400">
              <a:latin typeface="华文楷体"/>
              <a:cs typeface="华文楷体"/>
            </a:endParaRPr>
          </a:p>
          <a:p>
            <a:pPr algn="just" marL="12700" marR="5080">
              <a:lnSpc>
                <a:spcPct val="100000"/>
              </a:lnSpc>
              <a:spcBef>
                <a:spcPts val="560"/>
              </a:spcBef>
            </a:pPr>
            <a:r>
              <a:rPr dirty="0" sz="2400">
                <a:latin typeface="华文楷体"/>
                <a:cs typeface="华文楷体"/>
              </a:rPr>
              <a:t>逐次通过力的合成 将共点力平衡转化 为二力平衡问题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111752" y="3860291"/>
            <a:ext cx="1280160" cy="454659"/>
          </a:xfrm>
          <a:custGeom>
            <a:avLst/>
            <a:gdLst/>
            <a:ahLst/>
            <a:cxnLst/>
            <a:rect l="l" t="t" r="r" b="b"/>
            <a:pathLst>
              <a:path w="1280160" h="454660">
                <a:moveTo>
                  <a:pt x="1205484" y="454152"/>
                </a:moveTo>
                <a:lnTo>
                  <a:pt x="76200" y="454152"/>
                </a:lnTo>
                <a:lnTo>
                  <a:pt x="46848" y="447939"/>
                </a:lnTo>
                <a:lnTo>
                  <a:pt x="22774" y="431577"/>
                </a:lnTo>
                <a:lnTo>
                  <a:pt x="6362" y="407453"/>
                </a:lnTo>
                <a:lnTo>
                  <a:pt x="0" y="377952"/>
                </a:lnTo>
                <a:lnTo>
                  <a:pt x="0" y="74675"/>
                </a:lnTo>
                <a:lnTo>
                  <a:pt x="6362" y="45534"/>
                </a:lnTo>
                <a:lnTo>
                  <a:pt x="22774" y="21688"/>
                </a:lnTo>
                <a:lnTo>
                  <a:pt x="46848" y="5667"/>
                </a:lnTo>
                <a:lnTo>
                  <a:pt x="76200" y="0"/>
                </a:lnTo>
                <a:lnTo>
                  <a:pt x="1205484" y="0"/>
                </a:lnTo>
                <a:lnTo>
                  <a:pt x="1234598" y="5667"/>
                </a:lnTo>
                <a:lnTo>
                  <a:pt x="1258438" y="21688"/>
                </a:lnTo>
                <a:lnTo>
                  <a:pt x="1274469" y="45534"/>
                </a:lnTo>
                <a:lnTo>
                  <a:pt x="1280160" y="74675"/>
                </a:lnTo>
                <a:lnTo>
                  <a:pt x="1280160" y="377952"/>
                </a:lnTo>
                <a:lnTo>
                  <a:pt x="1274469" y="407453"/>
                </a:lnTo>
                <a:lnTo>
                  <a:pt x="1258438" y="431577"/>
                </a:lnTo>
                <a:lnTo>
                  <a:pt x="1234598" y="447939"/>
                </a:lnTo>
                <a:lnTo>
                  <a:pt x="1205484" y="454152"/>
                </a:lnTo>
                <a:close/>
              </a:path>
            </a:pathLst>
          </a:custGeom>
          <a:solidFill>
            <a:srgbClr val="3A55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106227" y="3853472"/>
            <a:ext cx="1292860" cy="466090"/>
          </a:xfrm>
          <a:custGeom>
            <a:avLst/>
            <a:gdLst/>
            <a:ahLst/>
            <a:cxnLst/>
            <a:rect l="l" t="t" r="r" b="b"/>
            <a:pathLst>
              <a:path w="1292860" h="466089">
                <a:moveTo>
                  <a:pt x="1230909" y="2539"/>
                </a:moveTo>
                <a:lnTo>
                  <a:pt x="61442" y="2539"/>
                </a:lnTo>
                <a:lnTo>
                  <a:pt x="69456" y="0"/>
                </a:lnTo>
                <a:lnTo>
                  <a:pt x="1222908" y="0"/>
                </a:lnTo>
                <a:lnTo>
                  <a:pt x="1230909" y="2539"/>
                </a:lnTo>
                <a:close/>
              </a:path>
              <a:path w="1292860" h="466089">
                <a:moveTo>
                  <a:pt x="1226947" y="464820"/>
                </a:moveTo>
                <a:lnTo>
                  <a:pt x="65417" y="464820"/>
                </a:lnTo>
                <a:lnTo>
                  <a:pt x="57543" y="462279"/>
                </a:lnTo>
                <a:lnTo>
                  <a:pt x="49999" y="459739"/>
                </a:lnTo>
                <a:lnTo>
                  <a:pt x="46367" y="458470"/>
                </a:lnTo>
                <a:lnTo>
                  <a:pt x="42824" y="455929"/>
                </a:lnTo>
                <a:lnTo>
                  <a:pt x="39395" y="454660"/>
                </a:lnTo>
                <a:lnTo>
                  <a:pt x="16192" y="433070"/>
                </a:lnTo>
                <a:lnTo>
                  <a:pt x="13906" y="430529"/>
                </a:lnTo>
                <a:lnTo>
                  <a:pt x="11772" y="426720"/>
                </a:lnTo>
                <a:lnTo>
                  <a:pt x="9804" y="422910"/>
                </a:lnTo>
                <a:lnTo>
                  <a:pt x="7988" y="420370"/>
                </a:lnTo>
                <a:lnTo>
                  <a:pt x="0" y="388620"/>
                </a:lnTo>
                <a:lnTo>
                  <a:pt x="0" y="77470"/>
                </a:lnTo>
                <a:lnTo>
                  <a:pt x="11772" y="39370"/>
                </a:lnTo>
                <a:lnTo>
                  <a:pt x="13906" y="35560"/>
                </a:lnTo>
                <a:lnTo>
                  <a:pt x="16192" y="31750"/>
                </a:lnTo>
                <a:lnTo>
                  <a:pt x="18630" y="29210"/>
                </a:lnTo>
                <a:lnTo>
                  <a:pt x="21209" y="26670"/>
                </a:lnTo>
                <a:lnTo>
                  <a:pt x="23926" y="22860"/>
                </a:lnTo>
                <a:lnTo>
                  <a:pt x="26771" y="20320"/>
                </a:lnTo>
                <a:lnTo>
                  <a:pt x="29743" y="17779"/>
                </a:lnTo>
                <a:lnTo>
                  <a:pt x="32842" y="15239"/>
                </a:lnTo>
                <a:lnTo>
                  <a:pt x="36068" y="13970"/>
                </a:lnTo>
                <a:lnTo>
                  <a:pt x="39395" y="11429"/>
                </a:lnTo>
                <a:lnTo>
                  <a:pt x="42824" y="8889"/>
                </a:lnTo>
                <a:lnTo>
                  <a:pt x="49999" y="6350"/>
                </a:lnTo>
                <a:lnTo>
                  <a:pt x="53733" y="3810"/>
                </a:lnTo>
                <a:lnTo>
                  <a:pt x="57543" y="2539"/>
                </a:lnTo>
                <a:lnTo>
                  <a:pt x="1234808" y="2539"/>
                </a:lnTo>
                <a:lnTo>
                  <a:pt x="1238631" y="3810"/>
                </a:lnTo>
                <a:lnTo>
                  <a:pt x="1242352" y="6350"/>
                </a:lnTo>
                <a:lnTo>
                  <a:pt x="1249527" y="8889"/>
                </a:lnTo>
                <a:lnTo>
                  <a:pt x="1252969" y="11429"/>
                </a:lnTo>
                <a:lnTo>
                  <a:pt x="1254633" y="12700"/>
                </a:lnTo>
                <a:lnTo>
                  <a:pt x="71526" y="12700"/>
                </a:lnTo>
                <a:lnTo>
                  <a:pt x="67805" y="13970"/>
                </a:lnTo>
                <a:lnTo>
                  <a:pt x="64757" y="13970"/>
                </a:lnTo>
                <a:lnTo>
                  <a:pt x="61163" y="15239"/>
                </a:lnTo>
                <a:lnTo>
                  <a:pt x="61468" y="15239"/>
                </a:lnTo>
                <a:lnTo>
                  <a:pt x="57950" y="16510"/>
                </a:lnTo>
                <a:lnTo>
                  <a:pt x="58242" y="16510"/>
                </a:lnTo>
                <a:lnTo>
                  <a:pt x="54800" y="17779"/>
                </a:lnTo>
                <a:lnTo>
                  <a:pt x="55092" y="17779"/>
                </a:lnTo>
                <a:lnTo>
                  <a:pt x="51739" y="19050"/>
                </a:lnTo>
                <a:lnTo>
                  <a:pt x="52019" y="19050"/>
                </a:lnTo>
                <a:lnTo>
                  <a:pt x="48755" y="20320"/>
                </a:lnTo>
                <a:lnTo>
                  <a:pt x="49022" y="20320"/>
                </a:lnTo>
                <a:lnTo>
                  <a:pt x="45859" y="21589"/>
                </a:lnTo>
                <a:lnTo>
                  <a:pt x="46113" y="21589"/>
                </a:lnTo>
                <a:lnTo>
                  <a:pt x="43040" y="24129"/>
                </a:lnTo>
                <a:lnTo>
                  <a:pt x="43294" y="24129"/>
                </a:lnTo>
                <a:lnTo>
                  <a:pt x="40335" y="25400"/>
                </a:lnTo>
                <a:lnTo>
                  <a:pt x="40576" y="25400"/>
                </a:lnTo>
                <a:lnTo>
                  <a:pt x="37719" y="27939"/>
                </a:lnTo>
                <a:lnTo>
                  <a:pt x="37947" y="27939"/>
                </a:lnTo>
                <a:lnTo>
                  <a:pt x="35204" y="30479"/>
                </a:lnTo>
                <a:lnTo>
                  <a:pt x="35420" y="30479"/>
                </a:lnTo>
                <a:lnTo>
                  <a:pt x="34105" y="31750"/>
                </a:lnTo>
                <a:lnTo>
                  <a:pt x="33007" y="31750"/>
                </a:lnTo>
                <a:lnTo>
                  <a:pt x="30505" y="34289"/>
                </a:lnTo>
                <a:lnTo>
                  <a:pt x="30708" y="34289"/>
                </a:lnTo>
                <a:lnTo>
                  <a:pt x="28333" y="36829"/>
                </a:lnTo>
                <a:lnTo>
                  <a:pt x="28524" y="36829"/>
                </a:lnTo>
                <a:lnTo>
                  <a:pt x="27025" y="39370"/>
                </a:lnTo>
                <a:lnTo>
                  <a:pt x="26454" y="39370"/>
                </a:lnTo>
                <a:lnTo>
                  <a:pt x="25048" y="41910"/>
                </a:lnTo>
                <a:lnTo>
                  <a:pt x="24523" y="41910"/>
                </a:lnTo>
                <a:lnTo>
                  <a:pt x="22555" y="45720"/>
                </a:lnTo>
                <a:lnTo>
                  <a:pt x="22707" y="45720"/>
                </a:lnTo>
                <a:lnTo>
                  <a:pt x="20891" y="48260"/>
                </a:lnTo>
                <a:lnTo>
                  <a:pt x="21031" y="48260"/>
                </a:lnTo>
                <a:lnTo>
                  <a:pt x="19913" y="50800"/>
                </a:lnTo>
                <a:lnTo>
                  <a:pt x="19494" y="50800"/>
                </a:lnTo>
                <a:lnTo>
                  <a:pt x="17983" y="54610"/>
                </a:lnTo>
                <a:lnTo>
                  <a:pt x="16738" y="57150"/>
                </a:lnTo>
                <a:lnTo>
                  <a:pt x="15659" y="60960"/>
                </a:lnTo>
                <a:lnTo>
                  <a:pt x="15074" y="63500"/>
                </a:lnTo>
                <a:lnTo>
                  <a:pt x="14820" y="63500"/>
                </a:lnTo>
                <a:lnTo>
                  <a:pt x="13970" y="67310"/>
                </a:lnTo>
                <a:lnTo>
                  <a:pt x="13373" y="71120"/>
                </a:lnTo>
                <a:lnTo>
                  <a:pt x="13089" y="73660"/>
                </a:lnTo>
                <a:lnTo>
                  <a:pt x="12674" y="77470"/>
                </a:lnTo>
                <a:lnTo>
                  <a:pt x="12628" y="384810"/>
                </a:lnTo>
                <a:lnTo>
                  <a:pt x="12674" y="387350"/>
                </a:lnTo>
                <a:lnTo>
                  <a:pt x="12966" y="391160"/>
                </a:lnTo>
                <a:lnTo>
                  <a:pt x="13411" y="394970"/>
                </a:lnTo>
                <a:lnTo>
                  <a:pt x="14033" y="398779"/>
                </a:lnTo>
                <a:lnTo>
                  <a:pt x="14253" y="398779"/>
                </a:lnTo>
                <a:lnTo>
                  <a:pt x="14820" y="401320"/>
                </a:lnTo>
                <a:lnTo>
                  <a:pt x="15760" y="405129"/>
                </a:lnTo>
                <a:lnTo>
                  <a:pt x="16852" y="407670"/>
                </a:lnTo>
                <a:lnTo>
                  <a:pt x="18097" y="411479"/>
                </a:lnTo>
                <a:lnTo>
                  <a:pt x="19494" y="414020"/>
                </a:lnTo>
                <a:lnTo>
                  <a:pt x="19354" y="414020"/>
                </a:lnTo>
                <a:lnTo>
                  <a:pt x="21031" y="417829"/>
                </a:lnTo>
                <a:lnTo>
                  <a:pt x="21496" y="417829"/>
                </a:lnTo>
                <a:lnTo>
                  <a:pt x="22707" y="420370"/>
                </a:lnTo>
                <a:lnTo>
                  <a:pt x="22555" y="420370"/>
                </a:lnTo>
                <a:lnTo>
                  <a:pt x="24523" y="422910"/>
                </a:lnTo>
                <a:lnTo>
                  <a:pt x="24345" y="422910"/>
                </a:lnTo>
                <a:lnTo>
                  <a:pt x="26454" y="425450"/>
                </a:lnTo>
                <a:lnTo>
                  <a:pt x="26276" y="425450"/>
                </a:lnTo>
                <a:lnTo>
                  <a:pt x="28524" y="427989"/>
                </a:lnTo>
                <a:lnTo>
                  <a:pt x="28333" y="427989"/>
                </a:lnTo>
                <a:lnTo>
                  <a:pt x="30708" y="430529"/>
                </a:lnTo>
                <a:lnTo>
                  <a:pt x="30505" y="430529"/>
                </a:lnTo>
                <a:lnTo>
                  <a:pt x="33007" y="433070"/>
                </a:lnTo>
                <a:lnTo>
                  <a:pt x="32791" y="433070"/>
                </a:lnTo>
                <a:lnTo>
                  <a:pt x="35420" y="435610"/>
                </a:lnTo>
                <a:lnTo>
                  <a:pt x="35204" y="435610"/>
                </a:lnTo>
                <a:lnTo>
                  <a:pt x="37947" y="438150"/>
                </a:lnTo>
                <a:lnTo>
                  <a:pt x="37719" y="438150"/>
                </a:lnTo>
                <a:lnTo>
                  <a:pt x="40576" y="439420"/>
                </a:lnTo>
                <a:lnTo>
                  <a:pt x="40335" y="439420"/>
                </a:lnTo>
                <a:lnTo>
                  <a:pt x="43294" y="441960"/>
                </a:lnTo>
                <a:lnTo>
                  <a:pt x="43040" y="441960"/>
                </a:lnTo>
                <a:lnTo>
                  <a:pt x="46113" y="443229"/>
                </a:lnTo>
                <a:lnTo>
                  <a:pt x="45859" y="443229"/>
                </a:lnTo>
                <a:lnTo>
                  <a:pt x="49022" y="445770"/>
                </a:lnTo>
                <a:lnTo>
                  <a:pt x="50387" y="445770"/>
                </a:lnTo>
                <a:lnTo>
                  <a:pt x="52019" y="447039"/>
                </a:lnTo>
                <a:lnTo>
                  <a:pt x="51739" y="447039"/>
                </a:lnTo>
                <a:lnTo>
                  <a:pt x="55092" y="448310"/>
                </a:lnTo>
                <a:lnTo>
                  <a:pt x="54800" y="448310"/>
                </a:lnTo>
                <a:lnTo>
                  <a:pt x="58242" y="449579"/>
                </a:lnTo>
                <a:lnTo>
                  <a:pt x="57950" y="449579"/>
                </a:lnTo>
                <a:lnTo>
                  <a:pt x="61468" y="450850"/>
                </a:lnTo>
                <a:lnTo>
                  <a:pt x="64452" y="450850"/>
                </a:lnTo>
                <a:lnTo>
                  <a:pt x="68110" y="452120"/>
                </a:lnTo>
                <a:lnTo>
                  <a:pt x="71208" y="452120"/>
                </a:lnTo>
                <a:lnTo>
                  <a:pt x="75006" y="453389"/>
                </a:lnTo>
                <a:lnTo>
                  <a:pt x="1254633" y="453389"/>
                </a:lnTo>
                <a:lnTo>
                  <a:pt x="1252969" y="454660"/>
                </a:lnTo>
                <a:lnTo>
                  <a:pt x="1249527" y="455929"/>
                </a:lnTo>
                <a:lnTo>
                  <a:pt x="1245984" y="458470"/>
                </a:lnTo>
                <a:lnTo>
                  <a:pt x="1238631" y="461010"/>
                </a:lnTo>
                <a:lnTo>
                  <a:pt x="1226947" y="464820"/>
                </a:lnTo>
                <a:close/>
              </a:path>
              <a:path w="1292860" h="466089">
                <a:moveTo>
                  <a:pt x="1259560" y="33020"/>
                </a:moveTo>
                <a:lnTo>
                  <a:pt x="1256931" y="30479"/>
                </a:lnTo>
                <a:lnTo>
                  <a:pt x="1257160" y="30479"/>
                </a:lnTo>
                <a:lnTo>
                  <a:pt x="1254404" y="27939"/>
                </a:lnTo>
                <a:lnTo>
                  <a:pt x="1254645" y="27939"/>
                </a:lnTo>
                <a:lnTo>
                  <a:pt x="1251788" y="25400"/>
                </a:lnTo>
                <a:lnTo>
                  <a:pt x="1252029" y="25400"/>
                </a:lnTo>
                <a:lnTo>
                  <a:pt x="1249057" y="24129"/>
                </a:lnTo>
                <a:lnTo>
                  <a:pt x="1249311" y="24129"/>
                </a:lnTo>
                <a:lnTo>
                  <a:pt x="1246238" y="21589"/>
                </a:lnTo>
                <a:lnTo>
                  <a:pt x="1246505" y="21589"/>
                </a:lnTo>
                <a:lnTo>
                  <a:pt x="1243330" y="20320"/>
                </a:lnTo>
                <a:lnTo>
                  <a:pt x="1243596" y="20320"/>
                </a:lnTo>
                <a:lnTo>
                  <a:pt x="1240332" y="19050"/>
                </a:lnTo>
                <a:lnTo>
                  <a:pt x="1240612" y="19050"/>
                </a:lnTo>
                <a:lnTo>
                  <a:pt x="1237259" y="17779"/>
                </a:lnTo>
                <a:lnTo>
                  <a:pt x="1237551" y="17779"/>
                </a:lnTo>
                <a:lnTo>
                  <a:pt x="1234109" y="16510"/>
                </a:lnTo>
                <a:lnTo>
                  <a:pt x="1234401" y="16510"/>
                </a:lnTo>
                <a:lnTo>
                  <a:pt x="1230884" y="15239"/>
                </a:lnTo>
                <a:lnTo>
                  <a:pt x="1231188" y="15239"/>
                </a:lnTo>
                <a:lnTo>
                  <a:pt x="1227594" y="13970"/>
                </a:lnTo>
                <a:lnTo>
                  <a:pt x="1224559" y="13970"/>
                </a:lnTo>
                <a:lnTo>
                  <a:pt x="1220825" y="12700"/>
                </a:lnTo>
                <a:lnTo>
                  <a:pt x="1254633" y="12700"/>
                </a:lnTo>
                <a:lnTo>
                  <a:pt x="1256296" y="13970"/>
                </a:lnTo>
                <a:lnTo>
                  <a:pt x="1259509" y="15239"/>
                </a:lnTo>
                <a:lnTo>
                  <a:pt x="1262608" y="17779"/>
                </a:lnTo>
                <a:lnTo>
                  <a:pt x="1265580" y="20320"/>
                </a:lnTo>
                <a:lnTo>
                  <a:pt x="1268437" y="22860"/>
                </a:lnTo>
                <a:lnTo>
                  <a:pt x="1271143" y="26670"/>
                </a:lnTo>
                <a:lnTo>
                  <a:pt x="1273721" y="29210"/>
                </a:lnTo>
                <a:lnTo>
                  <a:pt x="1276159" y="31750"/>
                </a:lnTo>
                <a:lnTo>
                  <a:pt x="1259344" y="31750"/>
                </a:lnTo>
                <a:lnTo>
                  <a:pt x="1259560" y="33020"/>
                </a:lnTo>
                <a:close/>
              </a:path>
              <a:path w="1292860" h="466089">
                <a:moveTo>
                  <a:pt x="32791" y="33020"/>
                </a:moveTo>
                <a:lnTo>
                  <a:pt x="33007" y="31750"/>
                </a:lnTo>
                <a:lnTo>
                  <a:pt x="34105" y="31750"/>
                </a:lnTo>
                <a:lnTo>
                  <a:pt x="32791" y="33020"/>
                </a:lnTo>
                <a:close/>
              </a:path>
              <a:path w="1292860" h="466089">
                <a:moveTo>
                  <a:pt x="1266075" y="40639"/>
                </a:moveTo>
                <a:lnTo>
                  <a:pt x="1263827" y="36829"/>
                </a:lnTo>
                <a:lnTo>
                  <a:pt x="1264031" y="36829"/>
                </a:lnTo>
                <a:lnTo>
                  <a:pt x="1261643" y="34289"/>
                </a:lnTo>
                <a:lnTo>
                  <a:pt x="1261846" y="34289"/>
                </a:lnTo>
                <a:lnTo>
                  <a:pt x="1259344" y="31750"/>
                </a:lnTo>
                <a:lnTo>
                  <a:pt x="1276159" y="31750"/>
                </a:lnTo>
                <a:lnTo>
                  <a:pt x="1278445" y="35560"/>
                </a:lnTo>
                <a:lnTo>
                  <a:pt x="1280579" y="39370"/>
                </a:lnTo>
                <a:lnTo>
                  <a:pt x="1265897" y="39370"/>
                </a:lnTo>
                <a:lnTo>
                  <a:pt x="1266075" y="40639"/>
                </a:lnTo>
                <a:close/>
              </a:path>
              <a:path w="1292860" h="466089">
                <a:moveTo>
                  <a:pt x="26276" y="40639"/>
                </a:moveTo>
                <a:lnTo>
                  <a:pt x="26454" y="39370"/>
                </a:lnTo>
                <a:lnTo>
                  <a:pt x="27025" y="39370"/>
                </a:lnTo>
                <a:lnTo>
                  <a:pt x="26276" y="40639"/>
                </a:lnTo>
                <a:close/>
              </a:path>
              <a:path w="1292860" h="466089">
                <a:moveTo>
                  <a:pt x="1268006" y="43179"/>
                </a:moveTo>
                <a:lnTo>
                  <a:pt x="1265897" y="39370"/>
                </a:lnTo>
                <a:lnTo>
                  <a:pt x="1280579" y="39370"/>
                </a:lnTo>
                <a:lnTo>
                  <a:pt x="1282560" y="41910"/>
                </a:lnTo>
                <a:lnTo>
                  <a:pt x="1267840" y="41910"/>
                </a:lnTo>
                <a:lnTo>
                  <a:pt x="1268006" y="43179"/>
                </a:lnTo>
                <a:close/>
              </a:path>
              <a:path w="1292860" h="466089">
                <a:moveTo>
                  <a:pt x="24345" y="43179"/>
                </a:moveTo>
                <a:lnTo>
                  <a:pt x="24523" y="41910"/>
                </a:lnTo>
                <a:lnTo>
                  <a:pt x="25048" y="41910"/>
                </a:lnTo>
                <a:lnTo>
                  <a:pt x="24345" y="43179"/>
                </a:lnTo>
                <a:close/>
              </a:path>
              <a:path w="1292860" h="466089">
                <a:moveTo>
                  <a:pt x="1272997" y="52070"/>
                </a:moveTo>
                <a:lnTo>
                  <a:pt x="1271320" y="48260"/>
                </a:lnTo>
                <a:lnTo>
                  <a:pt x="1271473" y="48260"/>
                </a:lnTo>
                <a:lnTo>
                  <a:pt x="1269644" y="45720"/>
                </a:lnTo>
                <a:lnTo>
                  <a:pt x="1269809" y="45720"/>
                </a:lnTo>
                <a:lnTo>
                  <a:pt x="1267840" y="41910"/>
                </a:lnTo>
                <a:lnTo>
                  <a:pt x="1282560" y="41910"/>
                </a:lnTo>
                <a:lnTo>
                  <a:pt x="1284376" y="45720"/>
                </a:lnTo>
                <a:lnTo>
                  <a:pt x="1286014" y="49529"/>
                </a:lnTo>
                <a:lnTo>
                  <a:pt x="1286505" y="50800"/>
                </a:lnTo>
                <a:lnTo>
                  <a:pt x="1272857" y="50800"/>
                </a:lnTo>
                <a:lnTo>
                  <a:pt x="1272997" y="52070"/>
                </a:lnTo>
                <a:close/>
              </a:path>
              <a:path w="1292860" h="466089">
                <a:moveTo>
                  <a:pt x="19354" y="52070"/>
                </a:moveTo>
                <a:lnTo>
                  <a:pt x="19494" y="50800"/>
                </a:lnTo>
                <a:lnTo>
                  <a:pt x="19913" y="50800"/>
                </a:lnTo>
                <a:lnTo>
                  <a:pt x="19354" y="52070"/>
                </a:lnTo>
                <a:close/>
              </a:path>
              <a:path w="1292860" h="466089">
                <a:moveTo>
                  <a:pt x="1277620" y="64770"/>
                </a:moveTo>
                <a:lnTo>
                  <a:pt x="1276604" y="60960"/>
                </a:lnTo>
                <a:lnTo>
                  <a:pt x="1275499" y="57150"/>
                </a:lnTo>
                <a:lnTo>
                  <a:pt x="1274254" y="54610"/>
                </a:lnTo>
                <a:lnTo>
                  <a:pt x="1272857" y="50800"/>
                </a:lnTo>
                <a:lnTo>
                  <a:pt x="1286505" y="50800"/>
                </a:lnTo>
                <a:lnTo>
                  <a:pt x="1287487" y="53339"/>
                </a:lnTo>
                <a:lnTo>
                  <a:pt x="1288770" y="57150"/>
                </a:lnTo>
                <a:lnTo>
                  <a:pt x="1289875" y="60960"/>
                </a:lnTo>
                <a:lnTo>
                  <a:pt x="1290493" y="63500"/>
                </a:lnTo>
                <a:lnTo>
                  <a:pt x="1277543" y="63500"/>
                </a:lnTo>
                <a:lnTo>
                  <a:pt x="1277620" y="64770"/>
                </a:lnTo>
                <a:close/>
              </a:path>
              <a:path w="1292860" h="466089">
                <a:moveTo>
                  <a:pt x="14732" y="64770"/>
                </a:moveTo>
                <a:lnTo>
                  <a:pt x="14820" y="63500"/>
                </a:lnTo>
                <a:lnTo>
                  <a:pt x="15074" y="63500"/>
                </a:lnTo>
                <a:lnTo>
                  <a:pt x="14732" y="64770"/>
                </a:lnTo>
                <a:close/>
              </a:path>
              <a:path w="1292860" h="466089">
                <a:moveTo>
                  <a:pt x="1292466" y="384810"/>
                </a:moveTo>
                <a:lnTo>
                  <a:pt x="1279766" y="384810"/>
                </a:lnTo>
                <a:lnTo>
                  <a:pt x="1279664" y="77470"/>
                </a:lnTo>
                <a:lnTo>
                  <a:pt x="1279385" y="73660"/>
                </a:lnTo>
                <a:lnTo>
                  <a:pt x="1278940" y="71120"/>
                </a:lnTo>
                <a:lnTo>
                  <a:pt x="1278318" y="67310"/>
                </a:lnTo>
                <a:lnTo>
                  <a:pt x="1277543" y="63500"/>
                </a:lnTo>
                <a:lnTo>
                  <a:pt x="1290493" y="63500"/>
                </a:lnTo>
                <a:lnTo>
                  <a:pt x="1290802" y="64770"/>
                </a:lnTo>
                <a:lnTo>
                  <a:pt x="1291513" y="68579"/>
                </a:lnTo>
                <a:lnTo>
                  <a:pt x="1292047" y="73660"/>
                </a:lnTo>
                <a:lnTo>
                  <a:pt x="1292352" y="77470"/>
                </a:lnTo>
                <a:lnTo>
                  <a:pt x="1292466" y="384810"/>
                </a:lnTo>
                <a:close/>
              </a:path>
              <a:path w="1292860" h="466089">
                <a:moveTo>
                  <a:pt x="12928" y="74929"/>
                </a:moveTo>
                <a:lnTo>
                  <a:pt x="12966" y="73660"/>
                </a:lnTo>
                <a:lnTo>
                  <a:pt x="12928" y="74929"/>
                </a:lnTo>
                <a:close/>
              </a:path>
              <a:path w="1292860" h="466089">
                <a:moveTo>
                  <a:pt x="1279423" y="74929"/>
                </a:moveTo>
                <a:lnTo>
                  <a:pt x="1279262" y="73660"/>
                </a:lnTo>
                <a:lnTo>
                  <a:pt x="1279423" y="74929"/>
                </a:lnTo>
                <a:close/>
              </a:path>
              <a:path w="1292860" h="466089">
                <a:moveTo>
                  <a:pt x="12628" y="384810"/>
                </a:moveTo>
                <a:lnTo>
                  <a:pt x="12598" y="383539"/>
                </a:lnTo>
                <a:lnTo>
                  <a:pt x="12628" y="384810"/>
                </a:lnTo>
                <a:close/>
              </a:path>
              <a:path w="1292860" h="466089">
                <a:moveTo>
                  <a:pt x="1291158" y="398779"/>
                </a:moveTo>
                <a:lnTo>
                  <a:pt x="1278318" y="398779"/>
                </a:lnTo>
                <a:lnTo>
                  <a:pt x="1278991" y="394970"/>
                </a:lnTo>
                <a:lnTo>
                  <a:pt x="1279423" y="391160"/>
                </a:lnTo>
                <a:lnTo>
                  <a:pt x="1279677" y="387350"/>
                </a:lnTo>
                <a:lnTo>
                  <a:pt x="1279766" y="383539"/>
                </a:lnTo>
                <a:lnTo>
                  <a:pt x="1279766" y="384810"/>
                </a:lnTo>
                <a:lnTo>
                  <a:pt x="1292466" y="384810"/>
                </a:lnTo>
                <a:lnTo>
                  <a:pt x="1292352" y="388620"/>
                </a:lnTo>
                <a:lnTo>
                  <a:pt x="1292047" y="392429"/>
                </a:lnTo>
                <a:lnTo>
                  <a:pt x="1291158" y="398779"/>
                </a:lnTo>
                <a:close/>
              </a:path>
              <a:path w="1292860" h="466089">
                <a:moveTo>
                  <a:pt x="14253" y="398779"/>
                </a:moveTo>
                <a:lnTo>
                  <a:pt x="14033" y="398779"/>
                </a:lnTo>
                <a:lnTo>
                  <a:pt x="13970" y="397510"/>
                </a:lnTo>
                <a:lnTo>
                  <a:pt x="14253" y="398779"/>
                </a:lnTo>
                <a:close/>
              </a:path>
              <a:path w="1292860" h="466089">
                <a:moveTo>
                  <a:pt x="1285468" y="417829"/>
                </a:moveTo>
                <a:lnTo>
                  <a:pt x="1271320" y="417829"/>
                </a:lnTo>
                <a:lnTo>
                  <a:pt x="1272997" y="414020"/>
                </a:lnTo>
                <a:lnTo>
                  <a:pt x="1272857" y="414020"/>
                </a:lnTo>
                <a:lnTo>
                  <a:pt x="1274381" y="411479"/>
                </a:lnTo>
                <a:lnTo>
                  <a:pt x="1275613" y="407670"/>
                </a:lnTo>
                <a:lnTo>
                  <a:pt x="1276692" y="405129"/>
                </a:lnTo>
                <a:lnTo>
                  <a:pt x="1277620" y="401320"/>
                </a:lnTo>
                <a:lnTo>
                  <a:pt x="1278382" y="397510"/>
                </a:lnTo>
                <a:lnTo>
                  <a:pt x="1278318" y="398779"/>
                </a:lnTo>
                <a:lnTo>
                  <a:pt x="1291158" y="398779"/>
                </a:lnTo>
                <a:lnTo>
                  <a:pt x="1290802" y="401320"/>
                </a:lnTo>
                <a:lnTo>
                  <a:pt x="1289875" y="405129"/>
                </a:lnTo>
                <a:lnTo>
                  <a:pt x="1288770" y="408939"/>
                </a:lnTo>
                <a:lnTo>
                  <a:pt x="1287487" y="412750"/>
                </a:lnTo>
                <a:lnTo>
                  <a:pt x="1286014" y="416560"/>
                </a:lnTo>
                <a:lnTo>
                  <a:pt x="1285468" y="417829"/>
                </a:lnTo>
                <a:close/>
              </a:path>
              <a:path w="1292860" h="466089">
                <a:moveTo>
                  <a:pt x="21496" y="417829"/>
                </a:moveTo>
                <a:lnTo>
                  <a:pt x="21031" y="417829"/>
                </a:lnTo>
                <a:lnTo>
                  <a:pt x="20891" y="416560"/>
                </a:lnTo>
                <a:lnTo>
                  <a:pt x="21496" y="417829"/>
                </a:lnTo>
                <a:close/>
              </a:path>
              <a:path w="1292860" h="466089">
                <a:moveTo>
                  <a:pt x="1264094" y="445770"/>
                </a:moveTo>
                <a:lnTo>
                  <a:pt x="1243330" y="445770"/>
                </a:lnTo>
                <a:lnTo>
                  <a:pt x="1246505" y="443229"/>
                </a:lnTo>
                <a:lnTo>
                  <a:pt x="1246238" y="443229"/>
                </a:lnTo>
                <a:lnTo>
                  <a:pt x="1249311" y="441960"/>
                </a:lnTo>
                <a:lnTo>
                  <a:pt x="1249057" y="441960"/>
                </a:lnTo>
                <a:lnTo>
                  <a:pt x="1252029" y="439420"/>
                </a:lnTo>
                <a:lnTo>
                  <a:pt x="1251788" y="439420"/>
                </a:lnTo>
                <a:lnTo>
                  <a:pt x="1254645" y="438150"/>
                </a:lnTo>
                <a:lnTo>
                  <a:pt x="1254404" y="438150"/>
                </a:lnTo>
                <a:lnTo>
                  <a:pt x="1257160" y="435610"/>
                </a:lnTo>
                <a:lnTo>
                  <a:pt x="1256931" y="435610"/>
                </a:lnTo>
                <a:lnTo>
                  <a:pt x="1259560" y="433070"/>
                </a:lnTo>
                <a:lnTo>
                  <a:pt x="1259344" y="433070"/>
                </a:lnTo>
                <a:lnTo>
                  <a:pt x="1261846" y="430529"/>
                </a:lnTo>
                <a:lnTo>
                  <a:pt x="1261643" y="430529"/>
                </a:lnTo>
                <a:lnTo>
                  <a:pt x="1264031" y="427989"/>
                </a:lnTo>
                <a:lnTo>
                  <a:pt x="1263827" y="427989"/>
                </a:lnTo>
                <a:lnTo>
                  <a:pt x="1266075" y="425450"/>
                </a:lnTo>
                <a:lnTo>
                  <a:pt x="1265897" y="425450"/>
                </a:lnTo>
                <a:lnTo>
                  <a:pt x="1268006" y="422910"/>
                </a:lnTo>
                <a:lnTo>
                  <a:pt x="1267840" y="422910"/>
                </a:lnTo>
                <a:lnTo>
                  <a:pt x="1269809" y="420370"/>
                </a:lnTo>
                <a:lnTo>
                  <a:pt x="1269644" y="420370"/>
                </a:lnTo>
                <a:lnTo>
                  <a:pt x="1271473" y="416560"/>
                </a:lnTo>
                <a:lnTo>
                  <a:pt x="1271320" y="417829"/>
                </a:lnTo>
                <a:lnTo>
                  <a:pt x="1285468" y="417829"/>
                </a:lnTo>
                <a:lnTo>
                  <a:pt x="1284376" y="420370"/>
                </a:lnTo>
                <a:lnTo>
                  <a:pt x="1282560" y="422910"/>
                </a:lnTo>
                <a:lnTo>
                  <a:pt x="1280579" y="426720"/>
                </a:lnTo>
                <a:lnTo>
                  <a:pt x="1278445" y="430529"/>
                </a:lnTo>
                <a:lnTo>
                  <a:pt x="1276159" y="433070"/>
                </a:lnTo>
                <a:lnTo>
                  <a:pt x="1273721" y="436879"/>
                </a:lnTo>
                <a:lnTo>
                  <a:pt x="1271143" y="439420"/>
                </a:lnTo>
                <a:lnTo>
                  <a:pt x="1268437" y="441960"/>
                </a:lnTo>
                <a:lnTo>
                  <a:pt x="1265580" y="444500"/>
                </a:lnTo>
                <a:lnTo>
                  <a:pt x="1264094" y="445770"/>
                </a:lnTo>
                <a:close/>
              </a:path>
              <a:path w="1292860" h="466089">
                <a:moveTo>
                  <a:pt x="50387" y="445770"/>
                </a:moveTo>
                <a:lnTo>
                  <a:pt x="49022" y="445770"/>
                </a:lnTo>
                <a:lnTo>
                  <a:pt x="48755" y="444500"/>
                </a:lnTo>
                <a:lnTo>
                  <a:pt x="50387" y="445770"/>
                </a:lnTo>
                <a:close/>
              </a:path>
              <a:path w="1292860" h="466089">
                <a:moveTo>
                  <a:pt x="1254633" y="453389"/>
                </a:moveTo>
                <a:lnTo>
                  <a:pt x="1217358" y="453389"/>
                </a:lnTo>
                <a:lnTo>
                  <a:pt x="1221143" y="452120"/>
                </a:lnTo>
                <a:lnTo>
                  <a:pt x="1224241" y="452120"/>
                </a:lnTo>
                <a:lnTo>
                  <a:pt x="1227899" y="450850"/>
                </a:lnTo>
                <a:lnTo>
                  <a:pt x="1230884" y="450850"/>
                </a:lnTo>
                <a:lnTo>
                  <a:pt x="1234401" y="449579"/>
                </a:lnTo>
                <a:lnTo>
                  <a:pt x="1234109" y="449579"/>
                </a:lnTo>
                <a:lnTo>
                  <a:pt x="1237551" y="448310"/>
                </a:lnTo>
                <a:lnTo>
                  <a:pt x="1237259" y="448310"/>
                </a:lnTo>
                <a:lnTo>
                  <a:pt x="1240612" y="447039"/>
                </a:lnTo>
                <a:lnTo>
                  <a:pt x="1240332" y="447039"/>
                </a:lnTo>
                <a:lnTo>
                  <a:pt x="1243596" y="444500"/>
                </a:lnTo>
                <a:lnTo>
                  <a:pt x="1243330" y="445770"/>
                </a:lnTo>
                <a:lnTo>
                  <a:pt x="1264094" y="445770"/>
                </a:lnTo>
                <a:lnTo>
                  <a:pt x="1262608" y="447039"/>
                </a:lnTo>
                <a:lnTo>
                  <a:pt x="1259509" y="449579"/>
                </a:lnTo>
                <a:lnTo>
                  <a:pt x="1256296" y="452120"/>
                </a:lnTo>
                <a:lnTo>
                  <a:pt x="1254633" y="453389"/>
                </a:lnTo>
                <a:close/>
              </a:path>
              <a:path w="1292860" h="466089">
                <a:moveTo>
                  <a:pt x="1218793" y="466089"/>
                </a:moveTo>
                <a:lnTo>
                  <a:pt x="73558" y="466089"/>
                </a:lnTo>
                <a:lnTo>
                  <a:pt x="69456" y="464820"/>
                </a:lnTo>
                <a:lnTo>
                  <a:pt x="1222908" y="464820"/>
                </a:lnTo>
                <a:lnTo>
                  <a:pt x="1218793" y="466089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515715" y="4061993"/>
            <a:ext cx="2304415" cy="1422400"/>
          </a:xfrm>
          <a:custGeom>
            <a:avLst/>
            <a:gdLst/>
            <a:ahLst/>
            <a:cxnLst/>
            <a:rect l="l" t="t" r="r" b="b"/>
            <a:pathLst>
              <a:path w="2304415" h="1422400">
                <a:moveTo>
                  <a:pt x="2141385" y="12700"/>
                </a:moveTo>
                <a:lnTo>
                  <a:pt x="162407" y="12700"/>
                </a:lnTo>
                <a:lnTo>
                  <a:pt x="173926" y="0"/>
                </a:lnTo>
                <a:lnTo>
                  <a:pt x="2129878" y="0"/>
                </a:lnTo>
                <a:lnTo>
                  <a:pt x="2141385" y="12700"/>
                </a:lnTo>
                <a:close/>
              </a:path>
              <a:path w="2304415" h="1422400">
                <a:moveTo>
                  <a:pt x="2174290" y="25400"/>
                </a:moveTo>
                <a:lnTo>
                  <a:pt x="129514" y="25400"/>
                </a:lnTo>
                <a:lnTo>
                  <a:pt x="140182" y="12700"/>
                </a:lnTo>
                <a:lnTo>
                  <a:pt x="2163610" y="12700"/>
                </a:lnTo>
                <a:lnTo>
                  <a:pt x="2174290" y="25400"/>
                </a:lnTo>
                <a:close/>
              </a:path>
              <a:path w="2304415" h="1422400">
                <a:moveTo>
                  <a:pt x="182067" y="38100"/>
                </a:moveTo>
                <a:lnTo>
                  <a:pt x="109093" y="38100"/>
                </a:lnTo>
                <a:lnTo>
                  <a:pt x="119138" y="25400"/>
                </a:lnTo>
                <a:lnTo>
                  <a:pt x="193141" y="25400"/>
                </a:lnTo>
                <a:lnTo>
                  <a:pt x="182067" y="38100"/>
                </a:lnTo>
                <a:close/>
              </a:path>
              <a:path w="2304415" h="1422400">
                <a:moveTo>
                  <a:pt x="2194712" y="38100"/>
                </a:moveTo>
                <a:lnTo>
                  <a:pt x="2121725" y="38100"/>
                </a:lnTo>
                <a:lnTo>
                  <a:pt x="2110663" y="25400"/>
                </a:lnTo>
                <a:lnTo>
                  <a:pt x="2184666" y="25400"/>
                </a:lnTo>
                <a:lnTo>
                  <a:pt x="2194712" y="38100"/>
                </a:lnTo>
                <a:close/>
              </a:path>
              <a:path w="2304415" h="1422400">
                <a:moveTo>
                  <a:pt x="124802" y="63500"/>
                </a:moveTo>
                <a:lnTo>
                  <a:pt x="81051" y="63500"/>
                </a:lnTo>
                <a:lnTo>
                  <a:pt x="90030" y="50800"/>
                </a:lnTo>
                <a:lnTo>
                  <a:pt x="99390" y="38100"/>
                </a:lnTo>
                <a:lnTo>
                  <a:pt x="152908" y="38100"/>
                </a:lnTo>
                <a:lnTo>
                  <a:pt x="142836" y="50800"/>
                </a:lnTo>
                <a:lnTo>
                  <a:pt x="134264" y="50800"/>
                </a:lnTo>
                <a:lnTo>
                  <a:pt x="124802" y="63500"/>
                </a:lnTo>
                <a:close/>
              </a:path>
              <a:path w="2304415" h="1422400">
                <a:moveTo>
                  <a:pt x="2222754" y="63500"/>
                </a:moveTo>
                <a:lnTo>
                  <a:pt x="2179002" y="63500"/>
                </a:lnTo>
                <a:lnTo>
                  <a:pt x="2169528" y="50800"/>
                </a:lnTo>
                <a:lnTo>
                  <a:pt x="2160955" y="50800"/>
                </a:lnTo>
                <a:lnTo>
                  <a:pt x="2150897" y="38100"/>
                </a:lnTo>
                <a:lnTo>
                  <a:pt x="2204415" y="38100"/>
                </a:lnTo>
                <a:lnTo>
                  <a:pt x="2213762" y="50800"/>
                </a:lnTo>
                <a:lnTo>
                  <a:pt x="2222754" y="63500"/>
                </a:lnTo>
                <a:close/>
              </a:path>
              <a:path w="2304415" h="1422400">
                <a:moveTo>
                  <a:pt x="92417" y="88900"/>
                </a:moveTo>
                <a:lnTo>
                  <a:pt x="56476" y="88900"/>
                </a:lnTo>
                <a:lnTo>
                  <a:pt x="64249" y="76200"/>
                </a:lnTo>
                <a:lnTo>
                  <a:pt x="72453" y="63500"/>
                </a:lnTo>
                <a:lnTo>
                  <a:pt x="116776" y="63500"/>
                </a:lnTo>
                <a:lnTo>
                  <a:pt x="107950" y="76200"/>
                </a:lnTo>
                <a:lnTo>
                  <a:pt x="100520" y="76200"/>
                </a:lnTo>
                <a:lnTo>
                  <a:pt x="92417" y="88900"/>
                </a:lnTo>
                <a:close/>
              </a:path>
              <a:path w="2304415" h="1422400">
                <a:moveTo>
                  <a:pt x="2247328" y="88900"/>
                </a:moveTo>
                <a:lnTo>
                  <a:pt x="2211387" y="88900"/>
                </a:lnTo>
                <a:lnTo>
                  <a:pt x="2203284" y="76200"/>
                </a:lnTo>
                <a:lnTo>
                  <a:pt x="2195842" y="76200"/>
                </a:lnTo>
                <a:lnTo>
                  <a:pt x="2187028" y="63500"/>
                </a:lnTo>
                <a:lnTo>
                  <a:pt x="2231351" y="63500"/>
                </a:lnTo>
                <a:lnTo>
                  <a:pt x="2239543" y="76200"/>
                </a:lnTo>
                <a:lnTo>
                  <a:pt x="2247328" y="88900"/>
                </a:lnTo>
                <a:close/>
              </a:path>
              <a:path w="2304415" h="1422400">
                <a:moveTo>
                  <a:pt x="54762" y="139700"/>
                </a:moveTo>
                <a:lnTo>
                  <a:pt x="24345" y="139700"/>
                </a:lnTo>
                <a:lnTo>
                  <a:pt x="29819" y="127000"/>
                </a:lnTo>
                <a:lnTo>
                  <a:pt x="35775" y="114300"/>
                </a:lnTo>
                <a:lnTo>
                  <a:pt x="42227" y="101600"/>
                </a:lnTo>
                <a:lnTo>
                  <a:pt x="49123" y="88900"/>
                </a:lnTo>
                <a:lnTo>
                  <a:pt x="85636" y="88900"/>
                </a:lnTo>
                <a:lnTo>
                  <a:pt x="78295" y="101600"/>
                </a:lnTo>
                <a:lnTo>
                  <a:pt x="78727" y="101600"/>
                </a:lnTo>
                <a:lnTo>
                  <a:pt x="71805" y="114300"/>
                </a:lnTo>
                <a:lnTo>
                  <a:pt x="66090" y="114300"/>
                </a:lnTo>
                <a:lnTo>
                  <a:pt x="60020" y="127000"/>
                </a:lnTo>
                <a:lnTo>
                  <a:pt x="60375" y="127000"/>
                </a:lnTo>
                <a:lnTo>
                  <a:pt x="54762" y="139700"/>
                </a:lnTo>
                <a:close/>
              </a:path>
              <a:path w="2304415" h="1422400">
                <a:moveTo>
                  <a:pt x="2279446" y="139700"/>
                </a:moveTo>
                <a:lnTo>
                  <a:pt x="2249030" y="139700"/>
                </a:lnTo>
                <a:lnTo>
                  <a:pt x="2243416" y="127000"/>
                </a:lnTo>
                <a:lnTo>
                  <a:pt x="2243772" y="127000"/>
                </a:lnTo>
                <a:lnTo>
                  <a:pt x="2237701" y="114300"/>
                </a:lnTo>
                <a:lnTo>
                  <a:pt x="2231999" y="114300"/>
                </a:lnTo>
                <a:lnTo>
                  <a:pt x="2225065" y="101600"/>
                </a:lnTo>
                <a:lnTo>
                  <a:pt x="2225497" y="101600"/>
                </a:lnTo>
                <a:lnTo>
                  <a:pt x="2218169" y="88900"/>
                </a:lnTo>
                <a:lnTo>
                  <a:pt x="2254669" y="88900"/>
                </a:lnTo>
                <a:lnTo>
                  <a:pt x="2261577" y="101600"/>
                </a:lnTo>
                <a:lnTo>
                  <a:pt x="2268016" y="114300"/>
                </a:lnTo>
                <a:lnTo>
                  <a:pt x="2273985" y="127000"/>
                </a:lnTo>
                <a:lnTo>
                  <a:pt x="2279446" y="139700"/>
                </a:lnTo>
                <a:close/>
              </a:path>
              <a:path w="2304415" h="1422400">
                <a:moveTo>
                  <a:pt x="35306" y="190500"/>
                </a:moveTo>
                <a:lnTo>
                  <a:pt x="6261" y="190500"/>
                </a:lnTo>
                <a:lnTo>
                  <a:pt x="7747" y="177800"/>
                </a:lnTo>
                <a:lnTo>
                  <a:pt x="11061" y="165100"/>
                </a:lnTo>
                <a:lnTo>
                  <a:pt x="14947" y="152400"/>
                </a:lnTo>
                <a:lnTo>
                  <a:pt x="19392" y="139700"/>
                </a:lnTo>
                <a:lnTo>
                  <a:pt x="50241" y="139700"/>
                </a:lnTo>
                <a:lnTo>
                  <a:pt x="45567" y="152400"/>
                </a:lnTo>
                <a:lnTo>
                  <a:pt x="45847" y="152400"/>
                </a:lnTo>
                <a:lnTo>
                  <a:pt x="41668" y="165100"/>
                </a:lnTo>
                <a:lnTo>
                  <a:pt x="41910" y="165100"/>
                </a:lnTo>
                <a:lnTo>
                  <a:pt x="38239" y="177800"/>
                </a:lnTo>
                <a:lnTo>
                  <a:pt x="38442" y="177800"/>
                </a:lnTo>
                <a:lnTo>
                  <a:pt x="35306" y="190500"/>
                </a:lnTo>
                <a:close/>
              </a:path>
              <a:path w="2304415" h="1422400">
                <a:moveTo>
                  <a:pt x="49936" y="152400"/>
                </a:moveTo>
                <a:lnTo>
                  <a:pt x="50241" y="139700"/>
                </a:lnTo>
                <a:lnTo>
                  <a:pt x="55092" y="139700"/>
                </a:lnTo>
                <a:lnTo>
                  <a:pt x="49936" y="152400"/>
                </a:lnTo>
                <a:close/>
              </a:path>
              <a:path w="2304415" h="1422400">
                <a:moveTo>
                  <a:pt x="2253856" y="152400"/>
                </a:moveTo>
                <a:lnTo>
                  <a:pt x="2248700" y="139700"/>
                </a:lnTo>
                <a:lnTo>
                  <a:pt x="2253551" y="139700"/>
                </a:lnTo>
                <a:lnTo>
                  <a:pt x="2253856" y="152400"/>
                </a:lnTo>
                <a:close/>
              </a:path>
              <a:path w="2304415" h="1422400">
                <a:moveTo>
                  <a:pt x="2297531" y="190500"/>
                </a:moveTo>
                <a:lnTo>
                  <a:pt x="2268499" y="190500"/>
                </a:lnTo>
                <a:lnTo>
                  <a:pt x="2265349" y="177800"/>
                </a:lnTo>
                <a:lnTo>
                  <a:pt x="2265565" y="177800"/>
                </a:lnTo>
                <a:lnTo>
                  <a:pt x="2261895" y="165100"/>
                </a:lnTo>
                <a:lnTo>
                  <a:pt x="2262136" y="165100"/>
                </a:lnTo>
                <a:lnTo>
                  <a:pt x="2257958" y="152400"/>
                </a:lnTo>
                <a:lnTo>
                  <a:pt x="2258225" y="152400"/>
                </a:lnTo>
                <a:lnTo>
                  <a:pt x="2253551" y="139700"/>
                </a:lnTo>
                <a:lnTo>
                  <a:pt x="2284412" y="139700"/>
                </a:lnTo>
                <a:lnTo>
                  <a:pt x="2288844" y="152400"/>
                </a:lnTo>
                <a:lnTo>
                  <a:pt x="2292743" y="165100"/>
                </a:lnTo>
                <a:lnTo>
                  <a:pt x="2296058" y="177800"/>
                </a:lnTo>
                <a:lnTo>
                  <a:pt x="2297531" y="190500"/>
                </a:lnTo>
                <a:close/>
              </a:path>
              <a:path w="2304415" h="1422400">
                <a:moveTo>
                  <a:pt x="32918" y="203200"/>
                </a:moveTo>
                <a:lnTo>
                  <a:pt x="3797" y="203200"/>
                </a:lnTo>
                <a:lnTo>
                  <a:pt x="4953" y="190500"/>
                </a:lnTo>
                <a:lnTo>
                  <a:pt x="34150" y="190500"/>
                </a:lnTo>
                <a:lnTo>
                  <a:pt x="32918" y="203200"/>
                </a:lnTo>
                <a:close/>
              </a:path>
              <a:path w="2304415" h="1422400">
                <a:moveTo>
                  <a:pt x="2300008" y="203200"/>
                </a:moveTo>
                <a:lnTo>
                  <a:pt x="2270887" y="203200"/>
                </a:lnTo>
                <a:lnTo>
                  <a:pt x="2269655" y="190500"/>
                </a:lnTo>
                <a:lnTo>
                  <a:pt x="2298839" y="190500"/>
                </a:lnTo>
                <a:lnTo>
                  <a:pt x="2300008" y="203200"/>
                </a:lnTo>
                <a:close/>
              </a:path>
              <a:path w="2304415" h="1422400">
                <a:moveTo>
                  <a:pt x="30238" y="215900"/>
                </a:moveTo>
                <a:lnTo>
                  <a:pt x="1917" y="215900"/>
                </a:lnTo>
                <a:lnTo>
                  <a:pt x="2781" y="203200"/>
                </a:lnTo>
                <a:lnTo>
                  <a:pt x="31051" y="203200"/>
                </a:lnTo>
                <a:lnTo>
                  <a:pt x="30238" y="215900"/>
                </a:lnTo>
                <a:close/>
              </a:path>
              <a:path w="2304415" h="1422400">
                <a:moveTo>
                  <a:pt x="2301887" y="215900"/>
                </a:moveTo>
                <a:lnTo>
                  <a:pt x="2273566" y="215900"/>
                </a:lnTo>
                <a:lnTo>
                  <a:pt x="2272741" y="203200"/>
                </a:lnTo>
                <a:lnTo>
                  <a:pt x="2301024" y="203200"/>
                </a:lnTo>
                <a:lnTo>
                  <a:pt x="2301887" y="215900"/>
                </a:lnTo>
                <a:close/>
              </a:path>
              <a:path w="2304415" h="1422400">
                <a:moveTo>
                  <a:pt x="29121" y="228600"/>
                </a:moveTo>
                <a:lnTo>
                  <a:pt x="647" y="228600"/>
                </a:lnTo>
                <a:lnTo>
                  <a:pt x="1206" y="215900"/>
                </a:lnTo>
                <a:lnTo>
                  <a:pt x="29654" y="215900"/>
                </a:lnTo>
                <a:lnTo>
                  <a:pt x="29121" y="228600"/>
                </a:lnTo>
                <a:close/>
              </a:path>
              <a:path w="2304415" h="1422400">
                <a:moveTo>
                  <a:pt x="2303157" y="228600"/>
                </a:moveTo>
                <a:lnTo>
                  <a:pt x="2274671" y="228600"/>
                </a:lnTo>
                <a:lnTo>
                  <a:pt x="2274150" y="215900"/>
                </a:lnTo>
                <a:lnTo>
                  <a:pt x="2302598" y="215900"/>
                </a:lnTo>
                <a:lnTo>
                  <a:pt x="2303157" y="228600"/>
                </a:lnTo>
                <a:close/>
              </a:path>
              <a:path w="2304415" h="1422400">
                <a:moveTo>
                  <a:pt x="28575" y="1181100"/>
                </a:moveTo>
                <a:lnTo>
                  <a:pt x="0" y="1181100"/>
                </a:lnTo>
                <a:lnTo>
                  <a:pt x="0" y="228600"/>
                </a:lnTo>
                <a:lnTo>
                  <a:pt x="28790" y="228600"/>
                </a:lnTo>
                <a:lnTo>
                  <a:pt x="28562" y="241300"/>
                </a:lnTo>
                <a:lnTo>
                  <a:pt x="28575" y="1181100"/>
                </a:lnTo>
                <a:close/>
              </a:path>
              <a:path w="2304415" h="1422400">
                <a:moveTo>
                  <a:pt x="2303792" y="1181100"/>
                </a:moveTo>
                <a:lnTo>
                  <a:pt x="2275217" y="1181100"/>
                </a:lnTo>
                <a:lnTo>
                  <a:pt x="2275293" y="241300"/>
                </a:lnTo>
                <a:lnTo>
                  <a:pt x="2275001" y="228600"/>
                </a:lnTo>
                <a:lnTo>
                  <a:pt x="2303792" y="228600"/>
                </a:lnTo>
                <a:lnTo>
                  <a:pt x="2303792" y="1181100"/>
                </a:lnTo>
                <a:close/>
              </a:path>
              <a:path w="2304415" h="1422400">
                <a:moveTo>
                  <a:pt x="29159" y="1193800"/>
                </a:moveTo>
                <a:lnTo>
                  <a:pt x="647" y="1193800"/>
                </a:lnTo>
                <a:lnTo>
                  <a:pt x="254" y="1181100"/>
                </a:lnTo>
                <a:lnTo>
                  <a:pt x="28778" y="1181100"/>
                </a:lnTo>
                <a:lnTo>
                  <a:pt x="29159" y="1193800"/>
                </a:lnTo>
                <a:close/>
              </a:path>
              <a:path w="2304415" h="1422400">
                <a:moveTo>
                  <a:pt x="2303157" y="1193800"/>
                </a:moveTo>
                <a:lnTo>
                  <a:pt x="2274646" y="1193800"/>
                </a:lnTo>
                <a:lnTo>
                  <a:pt x="2275027" y="1181100"/>
                </a:lnTo>
                <a:lnTo>
                  <a:pt x="2303551" y="1181100"/>
                </a:lnTo>
                <a:lnTo>
                  <a:pt x="2303157" y="1193800"/>
                </a:lnTo>
                <a:close/>
              </a:path>
              <a:path w="2304415" h="1422400">
                <a:moveTo>
                  <a:pt x="30289" y="1206500"/>
                </a:moveTo>
                <a:lnTo>
                  <a:pt x="1917" y="1206500"/>
                </a:lnTo>
                <a:lnTo>
                  <a:pt x="1206" y="1193800"/>
                </a:lnTo>
                <a:lnTo>
                  <a:pt x="29616" y="1193800"/>
                </a:lnTo>
                <a:lnTo>
                  <a:pt x="30289" y="1206500"/>
                </a:lnTo>
                <a:close/>
              </a:path>
              <a:path w="2304415" h="1422400">
                <a:moveTo>
                  <a:pt x="2301887" y="1206500"/>
                </a:moveTo>
                <a:lnTo>
                  <a:pt x="2273515" y="1206500"/>
                </a:lnTo>
                <a:lnTo>
                  <a:pt x="2274189" y="1193800"/>
                </a:lnTo>
                <a:lnTo>
                  <a:pt x="2302598" y="1193800"/>
                </a:lnTo>
                <a:lnTo>
                  <a:pt x="2301887" y="1206500"/>
                </a:lnTo>
                <a:close/>
              </a:path>
              <a:path w="2304415" h="1422400">
                <a:moveTo>
                  <a:pt x="31953" y="1219200"/>
                </a:moveTo>
                <a:lnTo>
                  <a:pt x="3797" y="1219200"/>
                </a:lnTo>
                <a:lnTo>
                  <a:pt x="2781" y="1206500"/>
                </a:lnTo>
                <a:lnTo>
                  <a:pt x="31000" y="1206500"/>
                </a:lnTo>
                <a:lnTo>
                  <a:pt x="31953" y="1219200"/>
                </a:lnTo>
                <a:close/>
              </a:path>
              <a:path w="2304415" h="1422400">
                <a:moveTo>
                  <a:pt x="2300008" y="1219200"/>
                </a:moveTo>
                <a:lnTo>
                  <a:pt x="2271839" y="1219200"/>
                </a:lnTo>
                <a:lnTo>
                  <a:pt x="2272804" y="1206500"/>
                </a:lnTo>
                <a:lnTo>
                  <a:pt x="2301024" y="1206500"/>
                </a:lnTo>
                <a:lnTo>
                  <a:pt x="2300008" y="1219200"/>
                </a:lnTo>
                <a:close/>
              </a:path>
              <a:path w="2304415" h="1422400">
                <a:moveTo>
                  <a:pt x="35445" y="1231900"/>
                </a:moveTo>
                <a:lnTo>
                  <a:pt x="6261" y="1231900"/>
                </a:lnTo>
                <a:lnTo>
                  <a:pt x="4953" y="1219200"/>
                </a:lnTo>
                <a:lnTo>
                  <a:pt x="34074" y="1219200"/>
                </a:lnTo>
                <a:lnTo>
                  <a:pt x="35445" y="1231900"/>
                </a:lnTo>
                <a:close/>
              </a:path>
              <a:path w="2304415" h="1422400">
                <a:moveTo>
                  <a:pt x="2297531" y="1231900"/>
                </a:moveTo>
                <a:lnTo>
                  <a:pt x="2268359" y="1231900"/>
                </a:lnTo>
                <a:lnTo>
                  <a:pt x="2269731" y="1219200"/>
                </a:lnTo>
                <a:lnTo>
                  <a:pt x="2298839" y="1219200"/>
                </a:lnTo>
                <a:lnTo>
                  <a:pt x="2297531" y="1231900"/>
                </a:lnTo>
                <a:close/>
              </a:path>
              <a:path w="2304415" h="1422400">
                <a:moveTo>
                  <a:pt x="72212" y="1308100"/>
                </a:moveTo>
                <a:lnTo>
                  <a:pt x="35775" y="1308100"/>
                </a:lnTo>
                <a:lnTo>
                  <a:pt x="29819" y="1295400"/>
                </a:lnTo>
                <a:lnTo>
                  <a:pt x="14947" y="1257300"/>
                </a:lnTo>
                <a:lnTo>
                  <a:pt x="7747" y="1231900"/>
                </a:lnTo>
                <a:lnTo>
                  <a:pt x="35306" y="1231900"/>
                </a:lnTo>
                <a:lnTo>
                  <a:pt x="38442" y="1244600"/>
                </a:lnTo>
                <a:lnTo>
                  <a:pt x="41668" y="1244600"/>
                </a:lnTo>
                <a:lnTo>
                  <a:pt x="45847" y="1257300"/>
                </a:lnTo>
                <a:lnTo>
                  <a:pt x="45567" y="1257300"/>
                </a:lnTo>
                <a:lnTo>
                  <a:pt x="50241" y="1270000"/>
                </a:lnTo>
                <a:lnTo>
                  <a:pt x="49936" y="1270000"/>
                </a:lnTo>
                <a:lnTo>
                  <a:pt x="55092" y="1282700"/>
                </a:lnTo>
                <a:lnTo>
                  <a:pt x="60020" y="1282700"/>
                </a:lnTo>
                <a:lnTo>
                  <a:pt x="66090" y="1295400"/>
                </a:lnTo>
                <a:lnTo>
                  <a:pt x="65709" y="1295400"/>
                </a:lnTo>
                <a:lnTo>
                  <a:pt x="72212" y="1308100"/>
                </a:lnTo>
                <a:close/>
              </a:path>
              <a:path w="2304415" h="1422400">
                <a:moveTo>
                  <a:pt x="2268016" y="1308100"/>
                </a:moveTo>
                <a:lnTo>
                  <a:pt x="2231580" y="1308100"/>
                </a:lnTo>
                <a:lnTo>
                  <a:pt x="2238095" y="1295400"/>
                </a:lnTo>
                <a:lnTo>
                  <a:pt x="2237701" y="1295400"/>
                </a:lnTo>
                <a:lnTo>
                  <a:pt x="2243772" y="1282700"/>
                </a:lnTo>
                <a:lnTo>
                  <a:pt x="2248700" y="1282700"/>
                </a:lnTo>
                <a:lnTo>
                  <a:pt x="2253856" y="1270000"/>
                </a:lnTo>
                <a:lnTo>
                  <a:pt x="2253551" y="1270000"/>
                </a:lnTo>
                <a:lnTo>
                  <a:pt x="2258225" y="1257300"/>
                </a:lnTo>
                <a:lnTo>
                  <a:pt x="2257958" y="1257300"/>
                </a:lnTo>
                <a:lnTo>
                  <a:pt x="2262136" y="1244600"/>
                </a:lnTo>
                <a:lnTo>
                  <a:pt x="2265349" y="1244600"/>
                </a:lnTo>
                <a:lnTo>
                  <a:pt x="2268499" y="1231900"/>
                </a:lnTo>
                <a:lnTo>
                  <a:pt x="2296058" y="1231900"/>
                </a:lnTo>
                <a:lnTo>
                  <a:pt x="2292743" y="1244600"/>
                </a:lnTo>
                <a:lnTo>
                  <a:pt x="2288844" y="1257300"/>
                </a:lnTo>
                <a:lnTo>
                  <a:pt x="2284412" y="1270000"/>
                </a:lnTo>
                <a:lnTo>
                  <a:pt x="2279446" y="1282700"/>
                </a:lnTo>
                <a:lnTo>
                  <a:pt x="2273985" y="1295400"/>
                </a:lnTo>
                <a:lnTo>
                  <a:pt x="2268016" y="1308100"/>
                </a:lnTo>
                <a:close/>
              </a:path>
              <a:path w="2304415" h="1422400">
                <a:moveTo>
                  <a:pt x="108483" y="1346200"/>
                </a:moveTo>
                <a:lnTo>
                  <a:pt x="64249" y="1346200"/>
                </a:lnTo>
                <a:lnTo>
                  <a:pt x="56476" y="1333500"/>
                </a:lnTo>
                <a:lnTo>
                  <a:pt x="49123" y="1320800"/>
                </a:lnTo>
                <a:lnTo>
                  <a:pt x="42227" y="1308100"/>
                </a:lnTo>
                <a:lnTo>
                  <a:pt x="78295" y="1308100"/>
                </a:lnTo>
                <a:lnTo>
                  <a:pt x="85636" y="1320800"/>
                </a:lnTo>
                <a:lnTo>
                  <a:pt x="85166" y="1320800"/>
                </a:lnTo>
                <a:lnTo>
                  <a:pt x="92900" y="1333500"/>
                </a:lnTo>
                <a:lnTo>
                  <a:pt x="100012" y="1333500"/>
                </a:lnTo>
                <a:lnTo>
                  <a:pt x="108483" y="1346200"/>
                </a:lnTo>
                <a:close/>
              </a:path>
              <a:path w="2304415" h="1422400">
                <a:moveTo>
                  <a:pt x="2239543" y="1346200"/>
                </a:moveTo>
                <a:lnTo>
                  <a:pt x="2195322" y="1346200"/>
                </a:lnTo>
                <a:lnTo>
                  <a:pt x="2203780" y="1333500"/>
                </a:lnTo>
                <a:lnTo>
                  <a:pt x="2210904" y="1333500"/>
                </a:lnTo>
                <a:lnTo>
                  <a:pt x="2218626" y="1320800"/>
                </a:lnTo>
                <a:lnTo>
                  <a:pt x="2218169" y="1320800"/>
                </a:lnTo>
                <a:lnTo>
                  <a:pt x="2225497" y="1308100"/>
                </a:lnTo>
                <a:lnTo>
                  <a:pt x="2261577" y="1308100"/>
                </a:lnTo>
                <a:lnTo>
                  <a:pt x="2254669" y="1320800"/>
                </a:lnTo>
                <a:lnTo>
                  <a:pt x="2247328" y="1333500"/>
                </a:lnTo>
                <a:lnTo>
                  <a:pt x="2239543" y="1346200"/>
                </a:lnTo>
                <a:close/>
              </a:path>
              <a:path w="2304415" h="1422400">
                <a:moveTo>
                  <a:pt x="143446" y="1371600"/>
                </a:moveTo>
                <a:lnTo>
                  <a:pt x="90030" y="1371600"/>
                </a:lnTo>
                <a:lnTo>
                  <a:pt x="81051" y="1358900"/>
                </a:lnTo>
                <a:lnTo>
                  <a:pt x="72453" y="1346200"/>
                </a:lnTo>
                <a:lnTo>
                  <a:pt x="116217" y="1346200"/>
                </a:lnTo>
                <a:lnTo>
                  <a:pt x="125374" y="1358900"/>
                </a:lnTo>
                <a:lnTo>
                  <a:pt x="133680" y="1358900"/>
                </a:lnTo>
                <a:lnTo>
                  <a:pt x="143446" y="1371600"/>
                </a:lnTo>
                <a:close/>
              </a:path>
              <a:path w="2304415" h="1422400">
                <a:moveTo>
                  <a:pt x="2213762" y="1371600"/>
                </a:moveTo>
                <a:lnTo>
                  <a:pt x="2160346" y="1371600"/>
                </a:lnTo>
                <a:lnTo>
                  <a:pt x="2170125" y="1358900"/>
                </a:lnTo>
                <a:lnTo>
                  <a:pt x="2178431" y="1358900"/>
                </a:lnTo>
                <a:lnTo>
                  <a:pt x="2187575" y="1346200"/>
                </a:lnTo>
                <a:lnTo>
                  <a:pt x="2231351" y="1346200"/>
                </a:lnTo>
                <a:lnTo>
                  <a:pt x="2222754" y="1358900"/>
                </a:lnTo>
                <a:lnTo>
                  <a:pt x="2213762" y="1371600"/>
                </a:lnTo>
                <a:close/>
              </a:path>
              <a:path w="2304415" h="1422400">
                <a:moveTo>
                  <a:pt x="172567" y="1384300"/>
                </a:moveTo>
                <a:lnTo>
                  <a:pt x="109093" y="1384300"/>
                </a:lnTo>
                <a:lnTo>
                  <a:pt x="99390" y="1371600"/>
                </a:lnTo>
                <a:lnTo>
                  <a:pt x="161963" y="1371600"/>
                </a:lnTo>
                <a:lnTo>
                  <a:pt x="172567" y="1384300"/>
                </a:lnTo>
                <a:close/>
              </a:path>
              <a:path w="2304415" h="1422400">
                <a:moveTo>
                  <a:pt x="2194712" y="1384300"/>
                </a:moveTo>
                <a:lnTo>
                  <a:pt x="2131237" y="1384300"/>
                </a:lnTo>
                <a:lnTo>
                  <a:pt x="2141829" y="1371600"/>
                </a:lnTo>
                <a:lnTo>
                  <a:pt x="2204415" y="1371600"/>
                </a:lnTo>
                <a:lnTo>
                  <a:pt x="2194712" y="1384300"/>
                </a:lnTo>
                <a:close/>
              </a:path>
              <a:path w="2304415" h="1422400">
                <a:moveTo>
                  <a:pt x="214350" y="1397000"/>
                </a:moveTo>
                <a:lnTo>
                  <a:pt x="129514" y="1397000"/>
                </a:lnTo>
                <a:lnTo>
                  <a:pt x="119138" y="1384300"/>
                </a:lnTo>
                <a:lnTo>
                  <a:pt x="208584" y="1384300"/>
                </a:lnTo>
                <a:lnTo>
                  <a:pt x="214350" y="1397000"/>
                </a:lnTo>
                <a:close/>
              </a:path>
              <a:path w="2304415" h="1422400">
                <a:moveTo>
                  <a:pt x="2174290" y="1397000"/>
                </a:moveTo>
                <a:lnTo>
                  <a:pt x="2089442" y="1397000"/>
                </a:lnTo>
                <a:lnTo>
                  <a:pt x="2095220" y="1384300"/>
                </a:lnTo>
                <a:lnTo>
                  <a:pt x="2184666" y="1384300"/>
                </a:lnTo>
                <a:lnTo>
                  <a:pt x="2174290" y="1397000"/>
                </a:lnTo>
                <a:close/>
              </a:path>
              <a:path w="2304415" h="1422400">
                <a:moveTo>
                  <a:pt x="2141385" y="1409700"/>
                </a:moveTo>
                <a:lnTo>
                  <a:pt x="162407" y="1409700"/>
                </a:lnTo>
                <a:lnTo>
                  <a:pt x="151155" y="1397000"/>
                </a:lnTo>
                <a:lnTo>
                  <a:pt x="2152637" y="1397000"/>
                </a:lnTo>
                <a:lnTo>
                  <a:pt x="2141385" y="1409700"/>
                </a:lnTo>
                <a:close/>
              </a:path>
              <a:path w="2304415" h="1422400">
                <a:moveTo>
                  <a:pt x="2106142" y="1422400"/>
                </a:moveTo>
                <a:lnTo>
                  <a:pt x="197662" y="1422400"/>
                </a:lnTo>
                <a:lnTo>
                  <a:pt x="191643" y="1409700"/>
                </a:lnTo>
                <a:lnTo>
                  <a:pt x="2112162" y="1409700"/>
                </a:lnTo>
                <a:lnTo>
                  <a:pt x="2106142" y="1422400"/>
                </a:lnTo>
                <a:close/>
              </a:path>
            </a:pathLst>
          </a:custGeom>
          <a:solidFill>
            <a:srgbClr val="3A55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827776" y="4515611"/>
            <a:ext cx="1102360" cy="609600"/>
          </a:xfrm>
          <a:custGeom>
            <a:avLst/>
            <a:gdLst/>
            <a:ahLst/>
            <a:cxnLst/>
            <a:rect l="l" t="t" r="r" b="b"/>
            <a:pathLst>
              <a:path w="1102359" h="609600">
                <a:moveTo>
                  <a:pt x="1101852" y="484632"/>
                </a:moveTo>
                <a:lnTo>
                  <a:pt x="1082040" y="484632"/>
                </a:lnTo>
                <a:lnTo>
                  <a:pt x="1082040" y="124967"/>
                </a:lnTo>
                <a:lnTo>
                  <a:pt x="1101852" y="124967"/>
                </a:lnTo>
                <a:lnTo>
                  <a:pt x="1101852" y="484632"/>
                </a:lnTo>
                <a:close/>
              </a:path>
              <a:path w="1102359" h="609600">
                <a:moveTo>
                  <a:pt x="1063752" y="484632"/>
                </a:moveTo>
                <a:lnTo>
                  <a:pt x="1025651" y="484632"/>
                </a:lnTo>
                <a:lnTo>
                  <a:pt x="1025651" y="124967"/>
                </a:lnTo>
                <a:lnTo>
                  <a:pt x="1063752" y="124967"/>
                </a:lnTo>
                <a:lnTo>
                  <a:pt x="1063752" y="484632"/>
                </a:lnTo>
                <a:close/>
              </a:path>
              <a:path w="1102359" h="609600">
                <a:moveTo>
                  <a:pt x="312420" y="609600"/>
                </a:moveTo>
                <a:lnTo>
                  <a:pt x="0" y="304800"/>
                </a:lnTo>
                <a:lnTo>
                  <a:pt x="312420" y="0"/>
                </a:lnTo>
                <a:lnTo>
                  <a:pt x="312420" y="124967"/>
                </a:lnTo>
                <a:lnTo>
                  <a:pt x="1005840" y="124967"/>
                </a:lnTo>
                <a:lnTo>
                  <a:pt x="1005840" y="484632"/>
                </a:lnTo>
                <a:lnTo>
                  <a:pt x="312420" y="484632"/>
                </a:lnTo>
                <a:lnTo>
                  <a:pt x="312420" y="60960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819228" y="4500778"/>
            <a:ext cx="1116965" cy="638810"/>
          </a:xfrm>
          <a:custGeom>
            <a:avLst/>
            <a:gdLst/>
            <a:ahLst/>
            <a:cxnLst/>
            <a:rect l="l" t="t" r="r" b="b"/>
            <a:pathLst>
              <a:path w="1116965" h="638810">
                <a:moveTo>
                  <a:pt x="1116444" y="505193"/>
                </a:moveTo>
                <a:lnTo>
                  <a:pt x="1084719" y="505193"/>
                </a:lnTo>
                <a:lnTo>
                  <a:pt x="1084719" y="133578"/>
                </a:lnTo>
                <a:lnTo>
                  <a:pt x="1116444" y="133578"/>
                </a:lnTo>
                <a:lnTo>
                  <a:pt x="1116444" y="139928"/>
                </a:lnTo>
                <a:lnTo>
                  <a:pt x="1097419" y="139928"/>
                </a:lnTo>
                <a:lnTo>
                  <a:pt x="1091069" y="146278"/>
                </a:lnTo>
                <a:lnTo>
                  <a:pt x="1097419" y="146278"/>
                </a:lnTo>
                <a:lnTo>
                  <a:pt x="1097419" y="492493"/>
                </a:lnTo>
                <a:lnTo>
                  <a:pt x="1091069" y="492493"/>
                </a:lnTo>
                <a:lnTo>
                  <a:pt x="1097419" y="498843"/>
                </a:lnTo>
                <a:lnTo>
                  <a:pt x="1116444" y="498843"/>
                </a:lnTo>
                <a:lnTo>
                  <a:pt x="1116444" y="505193"/>
                </a:lnTo>
                <a:close/>
              </a:path>
              <a:path w="1116965" h="638810">
                <a:moveTo>
                  <a:pt x="1097419" y="146278"/>
                </a:moveTo>
                <a:lnTo>
                  <a:pt x="1091069" y="146278"/>
                </a:lnTo>
                <a:lnTo>
                  <a:pt x="1097419" y="139928"/>
                </a:lnTo>
                <a:lnTo>
                  <a:pt x="1097419" y="146278"/>
                </a:lnTo>
                <a:close/>
              </a:path>
              <a:path w="1116965" h="638810">
                <a:moveTo>
                  <a:pt x="1103744" y="146278"/>
                </a:moveTo>
                <a:lnTo>
                  <a:pt x="1097419" y="146278"/>
                </a:lnTo>
                <a:lnTo>
                  <a:pt x="1097419" y="139928"/>
                </a:lnTo>
                <a:lnTo>
                  <a:pt x="1103744" y="139928"/>
                </a:lnTo>
                <a:lnTo>
                  <a:pt x="1103744" y="146278"/>
                </a:lnTo>
                <a:close/>
              </a:path>
              <a:path w="1116965" h="638810">
                <a:moveTo>
                  <a:pt x="1103744" y="498843"/>
                </a:moveTo>
                <a:lnTo>
                  <a:pt x="1103744" y="139928"/>
                </a:lnTo>
                <a:lnTo>
                  <a:pt x="1110094" y="146278"/>
                </a:lnTo>
                <a:lnTo>
                  <a:pt x="1116444" y="146278"/>
                </a:lnTo>
                <a:lnTo>
                  <a:pt x="1116444" y="492493"/>
                </a:lnTo>
                <a:lnTo>
                  <a:pt x="1110094" y="492493"/>
                </a:lnTo>
                <a:lnTo>
                  <a:pt x="1103744" y="498843"/>
                </a:lnTo>
                <a:close/>
              </a:path>
              <a:path w="1116965" h="638810">
                <a:moveTo>
                  <a:pt x="1116444" y="146278"/>
                </a:moveTo>
                <a:lnTo>
                  <a:pt x="1110094" y="146278"/>
                </a:lnTo>
                <a:lnTo>
                  <a:pt x="1103744" y="139928"/>
                </a:lnTo>
                <a:lnTo>
                  <a:pt x="1116444" y="139928"/>
                </a:lnTo>
                <a:lnTo>
                  <a:pt x="1116444" y="146278"/>
                </a:lnTo>
                <a:close/>
              </a:path>
              <a:path w="1116965" h="638810">
                <a:moveTo>
                  <a:pt x="1097419" y="498843"/>
                </a:moveTo>
                <a:lnTo>
                  <a:pt x="1091069" y="492493"/>
                </a:lnTo>
                <a:lnTo>
                  <a:pt x="1097419" y="492493"/>
                </a:lnTo>
                <a:lnTo>
                  <a:pt x="1097419" y="498843"/>
                </a:lnTo>
                <a:close/>
              </a:path>
              <a:path w="1116965" h="638810">
                <a:moveTo>
                  <a:pt x="1103744" y="498843"/>
                </a:moveTo>
                <a:lnTo>
                  <a:pt x="1097419" y="498843"/>
                </a:lnTo>
                <a:lnTo>
                  <a:pt x="1097419" y="492493"/>
                </a:lnTo>
                <a:lnTo>
                  <a:pt x="1103744" y="492493"/>
                </a:lnTo>
                <a:lnTo>
                  <a:pt x="1103744" y="498843"/>
                </a:lnTo>
                <a:close/>
              </a:path>
              <a:path w="1116965" h="638810">
                <a:moveTo>
                  <a:pt x="1116444" y="498843"/>
                </a:moveTo>
                <a:lnTo>
                  <a:pt x="1103744" y="498843"/>
                </a:lnTo>
                <a:lnTo>
                  <a:pt x="1110094" y="492493"/>
                </a:lnTo>
                <a:lnTo>
                  <a:pt x="1116444" y="492493"/>
                </a:lnTo>
                <a:lnTo>
                  <a:pt x="1116444" y="498843"/>
                </a:lnTo>
                <a:close/>
              </a:path>
              <a:path w="1116965" h="638810">
                <a:moveTo>
                  <a:pt x="1078395" y="505193"/>
                </a:moveTo>
                <a:lnTo>
                  <a:pt x="1027658" y="505193"/>
                </a:lnTo>
                <a:lnTo>
                  <a:pt x="1027658" y="133578"/>
                </a:lnTo>
                <a:lnTo>
                  <a:pt x="1078395" y="133578"/>
                </a:lnTo>
                <a:lnTo>
                  <a:pt x="1078395" y="139928"/>
                </a:lnTo>
                <a:lnTo>
                  <a:pt x="1040358" y="139928"/>
                </a:lnTo>
                <a:lnTo>
                  <a:pt x="1034008" y="146278"/>
                </a:lnTo>
                <a:lnTo>
                  <a:pt x="1040358" y="146278"/>
                </a:lnTo>
                <a:lnTo>
                  <a:pt x="1040358" y="492493"/>
                </a:lnTo>
                <a:lnTo>
                  <a:pt x="1034008" y="492493"/>
                </a:lnTo>
                <a:lnTo>
                  <a:pt x="1040358" y="498843"/>
                </a:lnTo>
                <a:lnTo>
                  <a:pt x="1078395" y="498843"/>
                </a:lnTo>
                <a:lnTo>
                  <a:pt x="1078395" y="505193"/>
                </a:lnTo>
                <a:close/>
              </a:path>
              <a:path w="1116965" h="638810">
                <a:moveTo>
                  <a:pt x="1040358" y="146278"/>
                </a:moveTo>
                <a:lnTo>
                  <a:pt x="1034008" y="146278"/>
                </a:lnTo>
                <a:lnTo>
                  <a:pt x="1040358" y="139928"/>
                </a:lnTo>
                <a:lnTo>
                  <a:pt x="1040358" y="146278"/>
                </a:lnTo>
                <a:close/>
              </a:path>
              <a:path w="1116965" h="638810">
                <a:moveTo>
                  <a:pt x="1065695" y="146278"/>
                </a:moveTo>
                <a:lnTo>
                  <a:pt x="1040358" y="146278"/>
                </a:lnTo>
                <a:lnTo>
                  <a:pt x="1040358" y="139928"/>
                </a:lnTo>
                <a:lnTo>
                  <a:pt x="1065695" y="139928"/>
                </a:lnTo>
                <a:lnTo>
                  <a:pt x="1065695" y="146278"/>
                </a:lnTo>
                <a:close/>
              </a:path>
              <a:path w="1116965" h="638810">
                <a:moveTo>
                  <a:pt x="1065695" y="498843"/>
                </a:moveTo>
                <a:lnTo>
                  <a:pt x="1065695" y="139928"/>
                </a:lnTo>
                <a:lnTo>
                  <a:pt x="1072045" y="146278"/>
                </a:lnTo>
                <a:lnTo>
                  <a:pt x="1078395" y="146278"/>
                </a:lnTo>
                <a:lnTo>
                  <a:pt x="1078395" y="492493"/>
                </a:lnTo>
                <a:lnTo>
                  <a:pt x="1072045" y="492493"/>
                </a:lnTo>
                <a:lnTo>
                  <a:pt x="1065695" y="498843"/>
                </a:lnTo>
                <a:close/>
              </a:path>
              <a:path w="1116965" h="638810">
                <a:moveTo>
                  <a:pt x="1078395" y="146278"/>
                </a:moveTo>
                <a:lnTo>
                  <a:pt x="1072045" y="146278"/>
                </a:lnTo>
                <a:lnTo>
                  <a:pt x="1065695" y="139928"/>
                </a:lnTo>
                <a:lnTo>
                  <a:pt x="1078395" y="139928"/>
                </a:lnTo>
                <a:lnTo>
                  <a:pt x="1078395" y="146278"/>
                </a:lnTo>
                <a:close/>
              </a:path>
              <a:path w="1116965" h="638810">
                <a:moveTo>
                  <a:pt x="1040358" y="498843"/>
                </a:moveTo>
                <a:lnTo>
                  <a:pt x="1034008" y="492493"/>
                </a:lnTo>
                <a:lnTo>
                  <a:pt x="1040358" y="492493"/>
                </a:lnTo>
                <a:lnTo>
                  <a:pt x="1040358" y="498843"/>
                </a:lnTo>
                <a:close/>
              </a:path>
              <a:path w="1116965" h="638810">
                <a:moveTo>
                  <a:pt x="1065695" y="498843"/>
                </a:moveTo>
                <a:lnTo>
                  <a:pt x="1040358" y="498843"/>
                </a:lnTo>
                <a:lnTo>
                  <a:pt x="1040358" y="492493"/>
                </a:lnTo>
                <a:lnTo>
                  <a:pt x="1065695" y="492493"/>
                </a:lnTo>
                <a:lnTo>
                  <a:pt x="1065695" y="498843"/>
                </a:lnTo>
                <a:close/>
              </a:path>
              <a:path w="1116965" h="638810">
                <a:moveTo>
                  <a:pt x="1078395" y="498843"/>
                </a:moveTo>
                <a:lnTo>
                  <a:pt x="1065695" y="498843"/>
                </a:lnTo>
                <a:lnTo>
                  <a:pt x="1072045" y="492493"/>
                </a:lnTo>
                <a:lnTo>
                  <a:pt x="1078395" y="492493"/>
                </a:lnTo>
                <a:lnTo>
                  <a:pt x="1078395" y="498843"/>
                </a:lnTo>
                <a:close/>
              </a:path>
              <a:path w="1116965" h="638810">
                <a:moveTo>
                  <a:pt x="327723" y="638771"/>
                </a:moveTo>
                <a:lnTo>
                  <a:pt x="0" y="319379"/>
                </a:lnTo>
                <a:lnTo>
                  <a:pt x="327723" y="0"/>
                </a:lnTo>
                <a:lnTo>
                  <a:pt x="327723" y="15049"/>
                </a:lnTo>
                <a:lnTo>
                  <a:pt x="315023" y="15049"/>
                </a:lnTo>
                <a:lnTo>
                  <a:pt x="315023" y="30103"/>
                </a:lnTo>
                <a:lnTo>
                  <a:pt x="22856" y="314833"/>
                </a:lnTo>
                <a:lnTo>
                  <a:pt x="13525" y="314833"/>
                </a:lnTo>
                <a:lnTo>
                  <a:pt x="13525" y="323926"/>
                </a:lnTo>
                <a:lnTo>
                  <a:pt x="22856" y="323926"/>
                </a:lnTo>
                <a:lnTo>
                  <a:pt x="315023" y="608655"/>
                </a:lnTo>
                <a:lnTo>
                  <a:pt x="315023" y="623709"/>
                </a:lnTo>
                <a:lnTo>
                  <a:pt x="327723" y="623709"/>
                </a:lnTo>
                <a:lnTo>
                  <a:pt x="327723" y="638771"/>
                </a:lnTo>
                <a:close/>
              </a:path>
              <a:path w="1116965" h="638810">
                <a:moveTo>
                  <a:pt x="315023" y="30103"/>
                </a:moveTo>
                <a:lnTo>
                  <a:pt x="315023" y="15049"/>
                </a:lnTo>
                <a:lnTo>
                  <a:pt x="325805" y="19596"/>
                </a:lnTo>
                <a:lnTo>
                  <a:pt x="315023" y="30103"/>
                </a:lnTo>
                <a:close/>
              </a:path>
              <a:path w="1116965" h="638810">
                <a:moveTo>
                  <a:pt x="1008633" y="146278"/>
                </a:moveTo>
                <a:lnTo>
                  <a:pt x="315023" y="146278"/>
                </a:lnTo>
                <a:lnTo>
                  <a:pt x="315023" y="30103"/>
                </a:lnTo>
                <a:lnTo>
                  <a:pt x="325805" y="19596"/>
                </a:lnTo>
                <a:lnTo>
                  <a:pt x="315023" y="15049"/>
                </a:lnTo>
                <a:lnTo>
                  <a:pt x="327723" y="15049"/>
                </a:lnTo>
                <a:lnTo>
                  <a:pt x="327723" y="133578"/>
                </a:lnTo>
                <a:lnTo>
                  <a:pt x="321373" y="133578"/>
                </a:lnTo>
                <a:lnTo>
                  <a:pt x="327723" y="139928"/>
                </a:lnTo>
                <a:lnTo>
                  <a:pt x="1008633" y="139928"/>
                </a:lnTo>
                <a:lnTo>
                  <a:pt x="1008633" y="146278"/>
                </a:lnTo>
                <a:close/>
              </a:path>
              <a:path w="1116965" h="638810">
                <a:moveTo>
                  <a:pt x="327723" y="139928"/>
                </a:moveTo>
                <a:lnTo>
                  <a:pt x="321373" y="133578"/>
                </a:lnTo>
                <a:lnTo>
                  <a:pt x="327723" y="133578"/>
                </a:lnTo>
                <a:lnTo>
                  <a:pt x="327723" y="139928"/>
                </a:lnTo>
                <a:close/>
              </a:path>
              <a:path w="1116965" h="638810">
                <a:moveTo>
                  <a:pt x="1021333" y="146278"/>
                </a:moveTo>
                <a:lnTo>
                  <a:pt x="1014983" y="146278"/>
                </a:lnTo>
                <a:lnTo>
                  <a:pt x="1008633" y="139928"/>
                </a:lnTo>
                <a:lnTo>
                  <a:pt x="327723" y="139928"/>
                </a:lnTo>
                <a:lnTo>
                  <a:pt x="327723" y="133578"/>
                </a:lnTo>
                <a:lnTo>
                  <a:pt x="1021333" y="133578"/>
                </a:lnTo>
                <a:lnTo>
                  <a:pt x="1021333" y="146278"/>
                </a:lnTo>
                <a:close/>
              </a:path>
              <a:path w="1116965" h="638810">
                <a:moveTo>
                  <a:pt x="1008633" y="498843"/>
                </a:moveTo>
                <a:lnTo>
                  <a:pt x="1008633" y="139928"/>
                </a:lnTo>
                <a:lnTo>
                  <a:pt x="1014983" y="146278"/>
                </a:lnTo>
                <a:lnTo>
                  <a:pt x="1021333" y="146278"/>
                </a:lnTo>
                <a:lnTo>
                  <a:pt x="1021333" y="492493"/>
                </a:lnTo>
                <a:lnTo>
                  <a:pt x="1014983" y="492493"/>
                </a:lnTo>
                <a:lnTo>
                  <a:pt x="1008633" y="498843"/>
                </a:lnTo>
                <a:close/>
              </a:path>
              <a:path w="1116965" h="638810">
                <a:moveTo>
                  <a:pt x="13525" y="323926"/>
                </a:moveTo>
                <a:lnTo>
                  <a:pt x="13525" y="314833"/>
                </a:lnTo>
                <a:lnTo>
                  <a:pt x="18190" y="319379"/>
                </a:lnTo>
                <a:lnTo>
                  <a:pt x="13525" y="323926"/>
                </a:lnTo>
                <a:close/>
              </a:path>
              <a:path w="1116965" h="638810">
                <a:moveTo>
                  <a:pt x="18190" y="319379"/>
                </a:moveTo>
                <a:lnTo>
                  <a:pt x="13525" y="314833"/>
                </a:lnTo>
                <a:lnTo>
                  <a:pt x="22856" y="314833"/>
                </a:lnTo>
                <a:lnTo>
                  <a:pt x="18190" y="319379"/>
                </a:lnTo>
                <a:close/>
              </a:path>
              <a:path w="1116965" h="638810">
                <a:moveTo>
                  <a:pt x="22856" y="323926"/>
                </a:moveTo>
                <a:lnTo>
                  <a:pt x="13525" y="323926"/>
                </a:lnTo>
                <a:lnTo>
                  <a:pt x="18190" y="319379"/>
                </a:lnTo>
                <a:lnTo>
                  <a:pt x="22856" y="323926"/>
                </a:lnTo>
                <a:close/>
              </a:path>
              <a:path w="1116965" h="638810">
                <a:moveTo>
                  <a:pt x="327723" y="623709"/>
                </a:moveTo>
                <a:lnTo>
                  <a:pt x="315023" y="623709"/>
                </a:lnTo>
                <a:lnTo>
                  <a:pt x="325805" y="619163"/>
                </a:lnTo>
                <a:lnTo>
                  <a:pt x="315023" y="608655"/>
                </a:lnTo>
                <a:lnTo>
                  <a:pt x="315023" y="492493"/>
                </a:lnTo>
                <a:lnTo>
                  <a:pt x="1008633" y="492493"/>
                </a:lnTo>
                <a:lnTo>
                  <a:pt x="1008633" y="498843"/>
                </a:lnTo>
                <a:lnTo>
                  <a:pt x="327723" y="498843"/>
                </a:lnTo>
                <a:lnTo>
                  <a:pt x="321373" y="505193"/>
                </a:lnTo>
                <a:lnTo>
                  <a:pt x="327723" y="505193"/>
                </a:lnTo>
                <a:lnTo>
                  <a:pt x="327723" y="623709"/>
                </a:lnTo>
                <a:close/>
              </a:path>
              <a:path w="1116965" h="638810">
                <a:moveTo>
                  <a:pt x="1021333" y="505193"/>
                </a:moveTo>
                <a:lnTo>
                  <a:pt x="327723" y="505193"/>
                </a:lnTo>
                <a:lnTo>
                  <a:pt x="327723" y="498843"/>
                </a:lnTo>
                <a:lnTo>
                  <a:pt x="1008633" y="498843"/>
                </a:lnTo>
                <a:lnTo>
                  <a:pt x="1014983" y="492493"/>
                </a:lnTo>
                <a:lnTo>
                  <a:pt x="1021333" y="492493"/>
                </a:lnTo>
                <a:lnTo>
                  <a:pt x="1021333" y="505193"/>
                </a:lnTo>
                <a:close/>
              </a:path>
              <a:path w="1116965" h="638810">
                <a:moveTo>
                  <a:pt x="327723" y="505193"/>
                </a:moveTo>
                <a:lnTo>
                  <a:pt x="321373" y="505193"/>
                </a:lnTo>
                <a:lnTo>
                  <a:pt x="327723" y="498843"/>
                </a:lnTo>
                <a:lnTo>
                  <a:pt x="327723" y="505193"/>
                </a:lnTo>
                <a:close/>
              </a:path>
              <a:path w="1116965" h="638810">
                <a:moveTo>
                  <a:pt x="315023" y="623709"/>
                </a:moveTo>
                <a:lnTo>
                  <a:pt x="315023" y="608655"/>
                </a:lnTo>
                <a:lnTo>
                  <a:pt x="325805" y="619163"/>
                </a:lnTo>
                <a:lnTo>
                  <a:pt x="315023" y="623709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601859" y="3708869"/>
            <a:ext cx="3223895" cy="1704339"/>
          </a:xfrm>
          <a:prstGeom prst="rect">
            <a:avLst/>
          </a:prstGeom>
        </p:spPr>
        <p:txBody>
          <a:bodyPr wrap="square" lIns="0" tIns="120650" rIns="0" bIns="0" rtlCol="0" vert="horz">
            <a:spAutoFit/>
          </a:bodyPr>
          <a:lstStyle/>
          <a:p>
            <a:pPr marL="537845">
              <a:lnSpc>
                <a:spcPct val="100000"/>
              </a:lnSpc>
              <a:spcBef>
                <a:spcPts val="950"/>
              </a:spcBef>
            </a:pPr>
            <a:r>
              <a:rPr dirty="0" sz="2400" b="1">
                <a:solidFill>
                  <a:srgbClr val="FFFFFF"/>
                </a:solidFill>
                <a:latin typeface="华文楷体"/>
                <a:cs typeface="华文楷体"/>
              </a:rPr>
              <a:t>得出结</a:t>
            </a:r>
            <a:r>
              <a:rPr dirty="0" sz="2400" spc="-5" b="1">
                <a:solidFill>
                  <a:srgbClr val="FFFFFF"/>
                </a:solidFill>
                <a:latin typeface="华文楷体"/>
                <a:cs typeface="华文楷体"/>
              </a:rPr>
              <a:t>论</a:t>
            </a:r>
            <a:endParaRPr sz="24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dirty="0" sz="2400">
                <a:latin typeface="华文楷体"/>
                <a:cs typeface="华文楷体"/>
              </a:rPr>
              <a:t>在共点力作用下</a:t>
            </a:r>
            <a:endParaRPr sz="24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tabLst>
                <a:tab pos="2294255" algn="l"/>
              </a:tabLst>
            </a:pPr>
            <a:r>
              <a:rPr dirty="0" sz="2400">
                <a:latin typeface="华文楷体"/>
                <a:cs typeface="华文楷体"/>
              </a:rPr>
              <a:t>物体平衡的条件	</a:t>
            </a:r>
            <a:r>
              <a:rPr dirty="0" baseline="21604" sz="2700" b="1">
                <a:solidFill>
                  <a:srgbClr val="404040"/>
                </a:solidFill>
                <a:latin typeface="华文楷体"/>
                <a:cs typeface="华文楷体"/>
              </a:rPr>
              <a:t>实验验</a:t>
            </a:r>
            <a:r>
              <a:rPr dirty="0" baseline="21604" sz="2700" spc="-7" b="1">
                <a:solidFill>
                  <a:srgbClr val="404040"/>
                </a:solidFill>
                <a:latin typeface="华文楷体"/>
                <a:cs typeface="华文楷体"/>
              </a:rPr>
              <a:t>证</a:t>
            </a:r>
            <a:endParaRPr baseline="21604" sz="27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华文楷体"/>
                <a:cs typeface="华文楷体"/>
              </a:rPr>
              <a:t>是：</a:t>
            </a: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合力为</a:t>
            </a:r>
            <a:r>
              <a:rPr dirty="0" sz="2400" spc="-5" b="1">
                <a:solidFill>
                  <a:srgbClr val="FF0000"/>
                </a:solidFill>
                <a:latin typeface="华文楷体"/>
                <a:cs typeface="华文楷体"/>
              </a:rPr>
              <a:t>0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909493" y="2540368"/>
            <a:ext cx="190766" cy="1293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439377" y="1976716"/>
            <a:ext cx="499745" cy="1346200"/>
          </a:xfrm>
          <a:custGeom>
            <a:avLst/>
            <a:gdLst/>
            <a:ahLst/>
            <a:cxnLst/>
            <a:rect l="l" t="t" r="r" b="b"/>
            <a:pathLst>
              <a:path w="499744" h="1346200">
                <a:moveTo>
                  <a:pt x="305676" y="12700"/>
                </a:moveTo>
                <a:lnTo>
                  <a:pt x="193522" y="12700"/>
                </a:lnTo>
                <a:lnTo>
                  <a:pt x="200139" y="0"/>
                </a:lnTo>
                <a:lnTo>
                  <a:pt x="299072" y="0"/>
                </a:lnTo>
                <a:lnTo>
                  <a:pt x="305676" y="12700"/>
                </a:lnTo>
                <a:close/>
              </a:path>
              <a:path w="499744" h="1346200">
                <a:moveTo>
                  <a:pt x="324726" y="25400"/>
                </a:moveTo>
                <a:lnTo>
                  <a:pt x="174472" y="25400"/>
                </a:lnTo>
                <a:lnTo>
                  <a:pt x="180695" y="12700"/>
                </a:lnTo>
                <a:lnTo>
                  <a:pt x="318503" y="12700"/>
                </a:lnTo>
                <a:lnTo>
                  <a:pt x="324726" y="25400"/>
                </a:lnTo>
                <a:close/>
              </a:path>
              <a:path w="499744" h="1346200">
                <a:moveTo>
                  <a:pt x="336804" y="38100"/>
                </a:moveTo>
                <a:lnTo>
                  <a:pt x="162407" y="38100"/>
                </a:lnTo>
                <a:lnTo>
                  <a:pt x="168376" y="25400"/>
                </a:lnTo>
                <a:lnTo>
                  <a:pt x="330822" y="25400"/>
                </a:lnTo>
                <a:lnTo>
                  <a:pt x="336804" y="38100"/>
                </a:lnTo>
                <a:close/>
              </a:path>
              <a:path w="499744" h="1346200">
                <a:moveTo>
                  <a:pt x="207568" y="50800"/>
                </a:moveTo>
                <a:lnTo>
                  <a:pt x="150799" y="50800"/>
                </a:lnTo>
                <a:lnTo>
                  <a:pt x="156552" y="38100"/>
                </a:lnTo>
                <a:lnTo>
                  <a:pt x="213169" y="38100"/>
                </a:lnTo>
                <a:lnTo>
                  <a:pt x="207568" y="50800"/>
                </a:lnTo>
                <a:close/>
              </a:path>
              <a:path w="499744" h="1346200">
                <a:moveTo>
                  <a:pt x="348399" y="50800"/>
                </a:moveTo>
                <a:lnTo>
                  <a:pt x="291642" y="50800"/>
                </a:lnTo>
                <a:lnTo>
                  <a:pt x="286029" y="38100"/>
                </a:lnTo>
                <a:lnTo>
                  <a:pt x="342658" y="38100"/>
                </a:lnTo>
                <a:lnTo>
                  <a:pt x="348399" y="50800"/>
                </a:lnTo>
                <a:close/>
              </a:path>
              <a:path w="499744" h="1346200">
                <a:moveTo>
                  <a:pt x="188582" y="63500"/>
                </a:moveTo>
                <a:lnTo>
                  <a:pt x="139636" y="63500"/>
                </a:lnTo>
                <a:lnTo>
                  <a:pt x="145161" y="50800"/>
                </a:lnTo>
                <a:lnTo>
                  <a:pt x="193967" y="50800"/>
                </a:lnTo>
                <a:lnTo>
                  <a:pt x="188582" y="63500"/>
                </a:lnTo>
                <a:close/>
              </a:path>
              <a:path w="499744" h="1346200">
                <a:moveTo>
                  <a:pt x="359562" y="63500"/>
                </a:moveTo>
                <a:lnTo>
                  <a:pt x="310629" y="63500"/>
                </a:lnTo>
                <a:lnTo>
                  <a:pt x="305244" y="50800"/>
                </a:lnTo>
                <a:lnTo>
                  <a:pt x="354037" y="50800"/>
                </a:lnTo>
                <a:lnTo>
                  <a:pt x="359562" y="63500"/>
                </a:lnTo>
                <a:close/>
              </a:path>
              <a:path w="499744" h="1346200">
                <a:moveTo>
                  <a:pt x="179044" y="76200"/>
                </a:moveTo>
                <a:lnTo>
                  <a:pt x="128892" y="76200"/>
                </a:lnTo>
                <a:lnTo>
                  <a:pt x="134213" y="63500"/>
                </a:lnTo>
                <a:lnTo>
                  <a:pt x="184315" y="63500"/>
                </a:lnTo>
                <a:lnTo>
                  <a:pt x="179044" y="76200"/>
                </a:lnTo>
                <a:close/>
              </a:path>
              <a:path w="499744" h="1346200">
                <a:moveTo>
                  <a:pt x="370319" y="76200"/>
                </a:moveTo>
                <a:lnTo>
                  <a:pt x="320167" y="76200"/>
                </a:lnTo>
                <a:lnTo>
                  <a:pt x="314896" y="63500"/>
                </a:lnTo>
                <a:lnTo>
                  <a:pt x="364985" y="63500"/>
                </a:lnTo>
                <a:lnTo>
                  <a:pt x="370319" y="76200"/>
                </a:lnTo>
                <a:close/>
              </a:path>
              <a:path w="499744" h="1346200">
                <a:moveTo>
                  <a:pt x="155536" y="101600"/>
                </a:moveTo>
                <a:lnTo>
                  <a:pt x="113512" y="101600"/>
                </a:lnTo>
                <a:lnTo>
                  <a:pt x="118541" y="88900"/>
                </a:lnTo>
                <a:lnTo>
                  <a:pt x="123672" y="76200"/>
                </a:lnTo>
                <a:lnTo>
                  <a:pt x="169925" y="76200"/>
                </a:lnTo>
                <a:lnTo>
                  <a:pt x="164845" y="88900"/>
                </a:lnTo>
                <a:lnTo>
                  <a:pt x="160477" y="88900"/>
                </a:lnTo>
                <a:lnTo>
                  <a:pt x="155536" y="101600"/>
                </a:lnTo>
                <a:close/>
              </a:path>
              <a:path w="499744" h="1346200">
                <a:moveTo>
                  <a:pt x="169557" y="88900"/>
                </a:moveTo>
                <a:lnTo>
                  <a:pt x="169925" y="76200"/>
                </a:lnTo>
                <a:lnTo>
                  <a:pt x="174701" y="76200"/>
                </a:lnTo>
                <a:lnTo>
                  <a:pt x="169557" y="88900"/>
                </a:lnTo>
                <a:close/>
              </a:path>
              <a:path w="499744" h="1346200">
                <a:moveTo>
                  <a:pt x="329653" y="88900"/>
                </a:moveTo>
                <a:lnTo>
                  <a:pt x="324510" y="76200"/>
                </a:lnTo>
                <a:lnTo>
                  <a:pt x="329285" y="76200"/>
                </a:lnTo>
                <a:lnTo>
                  <a:pt x="329653" y="88900"/>
                </a:lnTo>
                <a:close/>
              </a:path>
              <a:path w="499744" h="1346200">
                <a:moveTo>
                  <a:pt x="385686" y="101600"/>
                </a:moveTo>
                <a:lnTo>
                  <a:pt x="343662" y="101600"/>
                </a:lnTo>
                <a:lnTo>
                  <a:pt x="338734" y="88900"/>
                </a:lnTo>
                <a:lnTo>
                  <a:pt x="334352" y="88900"/>
                </a:lnTo>
                <a:lnTo>
                  <a:pt x="329285" y="76200"/>
                </a:lnTo>
                <a:lnTo>
                  <a:pt x="375538" y="76200"/>
                </a:lnTo>
                <a:lnTo>
                  <a:pt x="380657" y="88900"/>
                </a:lnTo>
                <a:lnTo>
                  <a:pt x="385686" y="101600"/>
                </a:lnTo>
                <a:close/>
              </a:path>
              <a:path w="499744" h="1346200">
                <a:moveTo>
                  <a:pt x="160172" y="101600"/>
                </a:moveTo>
                <a:lnTo>
                  <a:pt x="160477" y="88900"/>
                </a:lnTo>
                <a:lnTo>
                  <a:pt x="165176" y="88900"/>
                </a:lnTo>
                <a:lnTo>
                  <a:pt x="160172" y="101600"/>
                </a:lnTo>
                <a:close/>
              </a:path>
              <a:path w="499744" h="1346200">
                <a:moveTo>
                  <a:pt x="339026" y="101600"/>
                </a:moveTo>
                <a:lnTo>
                  <a:pt x="334022" y="88900"/>
                </a:lnTo>
                <a:lnTo>
                  <a:pt x="338734" y="88900"/>
                </a:lnTo>
                <a:lnTo>
                  <a:pt x="339026" y="101600"/>
                </a:lnTo>
                <a:close/>
              </a:path>
              <a:path w="499744" h="1346200">
                <a:moveTo>
                  <a:pt x="137464" y="139700"/>
                </a:moveTo>
                <a:lnTo>
                  <a:pt x="94361" y="139700"/>
                </a:lnTo>
                <a:lnTo>
                  <a:pt x="99009" y="127000"/>
                </a:lnTo>
                <a:lnTo>
                  <a:pt x="103746" y="114300"/>
                </a:lnTo>
                <a:lnTo>
                  <a:pt x="108585" y="101600"/>
                </a:lnTo>
                <a:lnTo>
                  <a:pt x="155816" y="101600"/>
                </a:lnTo>
                <a:lnTo>
                  <a:pt x="150939" y="114300"/>
                </a:lnTo>
                <a:lnTo>
                  <a:pt x="146621" y="114300"/>
                </a:lnTo>
                <a:lnTo>
                  <a:pt x="141909" y="127000"/>
                </a:lnTo>
                <a:lnTo>
                  <a:pt x="142112" y="127000"/>
                </a:lnTo>
                <a:lnTo>
                  <a:pt x="137464" y="139700"/>
                </a:lnTo>
                <a:close/>
              </a:path>
              <a:path w="499744" h="1346200">
                <a:moveTo>
                  <a:pt x="404837" y="139700"/>
                </a:moveTo>
                <a:lnTo>
                  <a:pt x="361734" y="139700"/>
                </a:lnTo>
                <a:lnTo>
                  <a:pt x="357098" y="127000"/>
                </a:lnTo>
                <a:lnTo>
                  <a:pt x="357301" y="127000"/>
                </a:lnTo>
                <a:lnTo>
                  <a:pt x="352577" y="114300"/>
                </a:lnTo>
                <a:lnTo>
                  <a:pt x="348259" y="114300"/>
                </a:lnTo>
                <a:lnTo>
                  <a:pt x="343395" y="101600"/>
                </a:lnTo>
                <a:lnTo>
                  <a:pt x="390626" y="101600"/>
                </a:lnTo>
                <a:lnTo>
                  <a:pt x="395452" y="114300"/>
                </a:lnTo>
                <a:lnTo>
                  <a:pt x="400189" y="127000"/>
                </a:lnTo>
                <a:lnTo>
                  <a:pt x="404837" y="139700"/>
                </a:lnTo>
                <a:close/>
              </a:path>
              <a:path w="499744" h="1346200">
                <a:moveTo>
                  <a:pt x="100685" y="228600"/>
                </a:moveTo>
                <a:lnTo>
                  <a:pt x="60744" y="228600"/>
                </a:lnTo>
                <a:lnTo>
                  <a:pt x="64592" y="215900"/>
                </a:lnTo>
                <a:lnTo>
                  <a:pt x="76758" y="177800"/>
                </a:lnTo>
                <a:lnTo>
                  <a:pt x="89814" y="139700"/>
                </a:lnTo>
                <a:lnTo>
                  <a:pt x="133261" y="139700"/>
                </a:lnTo>
                <a:lnTo>
                  <a:pt x="128790" y="152400"/>
                </a:lnTo>
                <a:lnTo>
                  <a:pt x="128943" y="152400"/>
                </a:lnTo>
                <a:lnTo>
                  <a:pt x="124536" y="165100"/>
                </a:lnTo>
                <a:lnTo>
                  <a:pt x="120497" y="165100"/>
                </a:lnTo>
                <a:lnTo>
                  <a:pt x="116268" y="177800"/>
                </a:lnTo>
                <a:lnTo>
                  <a:pt x="112255" y="190500"/>
                </a:lnTo>
                <a:lnTo>
                  <a:pt x="108318" y="203200"/>
                </a:lnTo>
                <a:lnTo>
                  <a:pt x="104457" y="215900"/>
                </a:lnTo>
                <a:lnTo>
                  <a:pt x="100685" y="228600"/>
                </a:lnTo>
                <a:close/>
              </a:path>
              <a:path w="499744" h="1346200">
                <a:moveTo>
                  <a:pt x="438467" y="228600"/>
                </a:moveTo>
                <a:lnTo>
                  <a:pt x="398525" y="228600"/>
                </a:lnTo>
                <a:lnTo>
                  <a:pt x="394652" y="215900"/>
                </a:lnTo>
                <a:lnTo>
                  <a:pt x="390791" y="203200"/>
                </a:lnTo>
                <a:lnTo>
                  <a:pt x="386842" y="190500"/>
                </a:lnTo>
                <a:lnTo>
                  <a:pt x="382816" y="177800"/>
                </a:lnTo>
                <a:lnTo>
                  <a:pt x="378701" y="165100"/>
                </a:lnTo>
                <a:lnTo>
                  <a:pt x="374662" y="165100"/>
                </a:lnTo>
                <a:lnTo>
                  <a:pt x="370268" y="152400"/>
                </a:lnTo>
                <a:lnTo>
                  <a:pt x="370420" y="152400"/>
                </a:lnTo>
                <a:lnTo>
                  <a:pt x="365937" y="139700"/>
                </a:lnTo>
                <a:lnTo>
                  <a:pt x="409384" y="139700"/>
                </a:lnTo>
                <a:lnTo>
                  <a:pt x="413829" y="152400"/>
                </a:lnTo>
                <a:lnTo>
                  <a:pt x="426593" y="190500"/>
                </a:lnTo>
                <a:lnTo>
                  <a:pt x="434606" y="215900"/>
                </a:lnTo>
                <a:lnTo>
                  <a:pt x="438467" y="228600"/>
                </a:lnTo>
                <a:close/>
              </a:path>
              <a:path w="499744" h="1346200">
                <a:moveTo>
                  <a:pt x="124688" y="1181100"/>
                </a:moveTo>
                <a:lnTo>
                  <a:pt x="81013" y="1181100"/>
                </a:lnTo>
                <a:lnTo>
                  <a:pt x="76758" y="1168400"/>
                </a:lnTo>
                <a:lnTo>
                  <a:pt x="64592" y="1130300"/>
                </a:lnTo>
                <a:lnTo>
                  <a:pt x="53339" y="1092200"/>
                </a:lnTo>
                <a:lnTo>
                  <a:pt x="43040" y="1054100"/>
                </a:lnTo>
                <a:lnTo>
                  <a:pt x="33731" y="1016000"/>
                </a:lnTo>
                <a:lnTo>
                  <a:pt x="25450" y="977900"/>
                </a:lnTo>
                <a:lnTo>
                  <a:pt x="20535" y="939800"/>
                </a:lnTo>
                <a:lnTo>
                  <a:pt x="18262" y="927100"/>
                </a:lnTo>
                <a:lnTo>
                  <a:pt x="16103" y="914400"/>
                </a:lnTo>
                <a:lnTo>
                  <a:pt x="14071" y="901700"/>
                </a:lnTo>
                <a:lnTo>
                  <a:pt x="12179" y="889000"/>
                </a:lnTo>
                <a:lnTo>
                  <a:pt x="10401" y="863600"/>
                </a:lnTo>
                <a:lnTo>
                  <a:pt x="8775" y="850900"/>
                </a:lnTo>
                <a:lnTo>
                  <a:pt x="7264" y="838200"/>
                </a:lnTo>
                <a:lnTo>
                  <a:pt x="5892" y="825500"/>
                </a:lnTo>
                <a:lnTo>
                  <a:pt x="4660" y="800100"/>
                </a:lnTo>
                <a:lnTo>
                  <a:pt x="3568" y="787400"/>
                </a:lnTo>
                <a:lnTo>
                  <a:pt x="2616" y="774700"/>
                </a:lnTo>
                <a:lnTo>
                  <a:pt x="1803" y="749300"/>
                </a:lnTo>
                <a:lnTo>
                  <a:pt x="1130" y="736600"/>
                </a:lnTo>
                <a:lnTo>
                  <a:pt x="609" y="723900"/>
                </a:lnTo>
                <a:lnTo>
                  <a:pt x="228" y="698500"/>
                </a:lnTo>
                <a:lnTo>
                  <a:pt x="0" y="685800"/>
                </a:lnTo>
                <a:lnTo>
                  <a:pt x="0" y="647700"/>
                </a:lnTo>
                <a:lnTo>
                  <a:pt x="228" y="635000"/>
                </a:lnTo>
                <a:lnTo>
                  <a:pt x="609" y="622300"/>
                </a:lnTo>
                <a:lnTo>
                  <a:pt x="1130" y="596900"/>
                </a:lnTo>
                <a:lnTo>
                  <a:pt x="1803" y="584200"/>
                </a:lnTo>
                <a:lnTo>
                  <a:pt x="2616" y="571500"/>
                </a:lnTo>
                <a:lnTo>
                  <a:pt x="3568" y="558800"/>
                </a:lnTo>
                <a:lnTo>
                  <a:pt x="4660" y="533400"/>
                </a:lnTo>
                <a:lnTo>
                  <a:pt x="5892" y="520700"/>
                </a:lnTo>
                <a:lnTo>
                  <a:pt x="7264" y="508000"/>
                </a:lnTo>
                <a:lnTo>
                  <a:pt x="8775" y="482600"/>
                </a:lnTo>
                <a:lnTo>
                  <a:pt x="10401" y="469900"/>
                </a:lnTo>
                <a:lnTo>
                  <a:pt x="12179" y="457200"/>
                </a:lnTo>
                <a:lnTo>
                  <a:pt x="14071" y="444500"/>
                </a:lnTo>
                <a:lnTo>
                  <a:pt x="16103" y="431800"/>
                </a:lnTo>
                <a:lnTo>
                  <a:pt x="18262" y="406400"/>
                </a:lnTo>
                <a:lnTo>
                  <a:pt x="25450" y="368300"/>
                </a:lnTo>
                <a:lnTo>
                  <a:pt x="33731" y="330200"/>
                </a:lnTo>
                <a:lnTo>
                  <a:pt x="36728" y="317500"/>
                </a:lnTo>
                <a:lnTo>
                  <a:pt x="39827" y="292100"/>
                </a:lnTo>
                <a:lnTo>
                  <a:pt x="49796" y="254000"/>
                </a:lnTo>
                <a:lnTo>
                  <a:pt x="56984" y="228600"/>
                </a:lnTo>
                <a:lnTo>
                  <a:pt x="97078" y="228600"/>
                </a:lnTo>
                <a:lnTo>
                  <a:pt x="93408" y="241300"/>
                </a:lnTo>
                <a:lnTo>
                  <a:pt x="89903" y="254000"/>
                </a:lnTo>
                <a:lnTo>
                  <a:pt x="86499" y="266700"/>
                </a:lnTo>
                <a:lnTo>
                  <a:pt x="83185" y="279400"/>
                </a:lnTo>
                <a:lnTo>
                  <a:pt x="79984" y="292100"/>
                </a:lnTo>
                <a:lnTo>
                  <a:pt x="76873" y="304800"/>
                </a:lnTo>
                <a:lnTo>
                  <a:pt x="73875" y="317500"/>
                </a:lnTo>
                <a:lnTo>
                  <a:pt x="70980" y="330200"/>
                </a:lnTo>
                <a:lnTo>
                  <a:pt x="68186" y="342900"/>
                </a:lnTo>
                <a:lnTo>
                  <a:pt x="65506" y="355600"/>
                </a:lnTo>
                <a:lnTo>
                  <a:pt x="62941" y="368300"/>
                </a:lnTo>
                <a:lnTo>
                  <a:pt x="60490" y="393700"/>
                </a:lnTo>
                <a:lnTo>
                  <a:pt x="58153" y="406400"/>
                </a:lnTo>
                <a:lnTo>
                  <a:pt x="55930" y="419100"/>
                </a:lnTo>
                <a:lnTo>
                  <a:pt x="53835" y="431800"/>
                </a:lnTo>
                <a:lnTo>
                  <a:pt x="51854" y="444500"/>
                </a:lnTo>
                <a:lnTo>
                  <a:pt x="49999" y="457200"/>
                </a:lnTo>
                <a:lnTo>
                  <a:pt x="48272" y="482600"/>
                </a:lnTo>
                <a:lnTo>
                  <a:pt x="46672" y="495300"/>
                </a:lnTo>
                <a:lnTo>
                  <a:pt x="45199" y="508000"/>
                </a:lnTo>
                <a:lnTo>
                  <a:pt x="43865" y="520700"/>
                </a:lnTo>
                <a:lnTo>
                  <a:pt x="42659" y="533400"/>
                </a:lnTo>
                <a:lnTo>
                  <a:pt x="41592" y="558800"/>
                </a:lnTo>
                <a:lnTo>
                  <a:pt x="40652" y="571500"/>
                </a:lnTo>
                <a:lnTo>
                  <a:pt x="39852" y="584200"/>
                </a:lnTo>
                <a:lnTo>
                  <a:pt x="39204" y="609600"/>
                </a:lnTo>
                <a:lnTo>
                  <a:pt x="38684" y="622300"/>
                </a:lnTo>
                <a:lnTo>
                  <a:pt x="38328" y="635000"/>
                </a:lnTo>
                <a:lnTo>
                  <a:pt x="38100" y="647700"/>
                </a:lnTo>
                <a:lnTo>
                  <a:pt x="38100" y="685800"/>
                </a:lnTo>
                <a:lnTo>
                  <a:pt x="38328" y="698500"/>
                </a:lnTo>
                <a:lnTo>
                  <a:pt x="38696" y="723900"/>
                </a:lnTo>
                <a:lnTo>
                  <a:pt x="39204" y="736600"/>
                </a:lnTo>
                <a:lnTo>
                  <a:pt x="39865" y="749300"/>
                </a:lnTo>
                <a:lnTo>
                  <a:pt x="40665" y="774700"/>
                </a:lnTo>
                <a:lnTo>
                  <a:pt x="41592" y="787400"/>
                </a:lnTo>
                <a:lnTo>
                  <a:pt x="42672" y="800100"/>
                </a:lnTo>
                <a:lnTo>
                  <a:pt x="43878" y="812800"/>
                </a:lnTo>
                <a:lnTo>
                  <a:pt x="45224" y="838200"/>
                </a:lnTo>
                <a:lnTo>
                  <a:pt x="46685" y="850900"/>
                </a:lnTo>
                <a:lnTo>
                  <a:pt x="48298" y="863600"/>
                </a:lnTo>
                <a:lnTo>
                  <a:pt x="50025" y="876300"/>
                </a:lnTo>
                <a:lnTo>
                  <a:pt x="51879" y="889000"/>
                </a:lnTo>
                <a:lnTo>
                  <a:pt x="53860" y="914400"/>
                </a:lnTo>
                <a:lnTo>
                  <a:pt x="55956" y="927100"/>
                </a:lnTo>
                <a:lnTo>
                  <a:pt x="58178" y="939800"/>
                </a:lnTo>
                <a:lnTo>
                  <a:pt x="60515" y="952500"/>
                </a:lnTo>
                <a:lnTo>
                  <a:pt x="62979" y="965200"/>
                </a:lnTo>
                <a:lnTo>
                  <a:pt x="65544" y="977900"/>
                </a:lnTo>
                <a:lnTo>
                  <a:pt x="68224" y="990600"/>
                </a:lnTo>
                <a:lnTo>
                  <a:pt x="71018" y="1003300"/>
                </a:lnTo>
                <a:lnTo>
                  <a:pt x="73913" y="1016000"/>
                </a:lnTo>
                <a:lnTo>
                  <a:pt x="76923" y="1028700"/>
                </a:lnTo>
                <a:lnTo>
                  <a:pt x="80035" y="1041400"/>
                </a:lnTo>
                <a:lnTo>
                  <a:pt x="83248" y="1054100"/>
                </a:lnTo>
                <a:lnTo>
                  <a:pt x="86563" y="1066800"/>
                </a:lnTo>
                <a:lnTo>
                  <a:pt x="89979" y="1079500"/>
                </a:lnTo>
                <a:lnTo>
                  <a:pt x="93484" y="1092200"/>
                </a:lnTo>
                <a:lnTo>
                  <a:pt x="97078" y="1104900"/>
                </a:lnTo>
                <a:lnTo>
                  <a:pt x="100774" y="1117600"/>
                </a:lnTo>
                <a:lnTo>
                  <a:pt x="104546" y="1130300"/>
                </a:lnTo>
                <a:lnTo>
                  <a:pt x="108419" y="1143000"/>
                </a:lnTo>
                <a:lnTo>
                  <a:pt x="112356" y="1155700"/>
                </a:lnTo>
                <a:lnTo>
                  <a:pt x="116268" y="1155700"/>
                </a:lnTo>
                <a:lnTo>
                  <a:pt x="120497" y="1168400"/>
                </a:lnTo>
                <a:lnTo>
                  <a:pt x="124688" y="1181100"/>
                </a:lnTo>
                <a:close/>
              </a:path>
              <a:path w="499744" h="1346200">
                <a:moveTo>
                  <a:pt x="418185" y="1181100"/>
                </a:moveTo>
                <a:lnTo>
                  <a:pt x="374523" y="1181100"/>
                </a:lnTo>
                <a:lnTo>
                  <a:pt x="378828" y="1168400"/>
                </a:lnTo>
                <a:lnTo>
                  <a:pt x="378701" y="1168400"/>
                </a:lnTo>
                <a:lnTo>
                  <a:pt x="382930" y="1155700"/>
                </a:lnTo>
                <a:lnTo>
                  <a:pt x="386842" y="1155700"/>
                </a:lnTo>
                <a:lnTo>
                  <a:pt x="390893" y="1143000"/>
                </a:lnTo>
                <a:lnTo>
                  <a:pt x="394754" y="1130300"/>
                </a:lnTo>
                <a:lnTo>
                  <a:pt x="398525" y="1117600"/>
                </a:lnTo>
                <a:lnTo>
                  <a:pt x="402209" y="1104900"/>
                </a:lnTo>
                <a:lnTo>
                  <a:pt x="405803" y="1092200"/>
                </a:lnTo>
                <a:lnTo>
                  <a:pt x="409295" y="1079500"/>
                </a:lnTo>
                <a:lnTo>
                  <a:pt x="412699" y="1066800"/>
                </a:lnTo>
                <a:lnTo>
                  <a:pt x="416013" y="1054100"/>
                </a:lnTo>
                <a:lnTo>
                  <a:pt x="419226" y="1041400"/>
                </a:lnTo>
                <a:lnTo>
                  <a:pt x="422325" y="1028700"/>
                </a:lnTo>
                <a:lnTo>
                  <a:pt x="425335" y="1016000"/>
                </a:lnTo>
                <a:lnTo>
                  <a:pt x="428231" y="1003300"/>
                </a:lnTo>
                <a:lnTo>
                  <a:pt x="431012" y="990600"/>
                </a:lnTo>
                <a:lnTo>
                  <a:pt x="433692" y="977900"/>
                </a:lnTo>
                <a:lnTo>
                  <a:pt x="436270" y="965200"/>
                </a:lnTo>
                <a:lnTo>
                  <a:pt x="438721" y="952500"/>
                </a:lnTo>
                <a:lnTo>
                  <a:pt x="441058" y="939800"/>
                </a:lnTo>
                <a:lnTo>
                  <a:pt x="443268" y="927100"/>
                </a:lnTo>
                <a:lnTo>
                  <a:pt x="445376" y="914400"/>
                </a:lnTo>
                <a:lnTo>
                  <a:pt x="447344" y="889000"/>
                </a:lnTo>
                <a:lnTo>
                  <a:pt x="449199" y="876300"/>
                </a:lnTo>
                <a:lnTo>
                  <a:pt x="450926" y="863600"/>
                </a:lnTo>
                <a:lnTo>
                  <a:pt x="452526" y="850900"/>
                </a:lnTo>
                <a:lnTo>
                  <a:pt x="453999" y="838200"/>
                </a:lnTo>
                <a:lnTo>
                  <a:pt x="455345" y="812800"/>
                </a:lnTo>
                <a:lnTo>
                  <a:pt x="456552" y="800100"/>
                </a:lnTo>
                <a:lnTo>
                  <a:pt x="457619" y="787400"/>
                </a:lnTo>
                <a:lnTo>
                  <a:pt x="458546" y="774700"/>
                </a:lnTo>
                <a:lnTo>
                  <a:pt x="459346" y="749300"/>
                </a:lnTo>
                <a:lnTo>
                  <a:pt x="460006" y="736600"/>
                </a:lnTo>
                <a:lnTo>
                  <a:pt x="460514" y="723900"/>
                </a:lnTo>
                <a:lnTo>
                  <a:pt x="460882" y="698500"/>
                </a:lnTo>
                <a:lnTo>
                  <a:pt x="461098" y="685800"/>
                </a:lnTo>
                <a:lnTo>
                  <a:pt x="461098" y="647700"/>
                </a:lnTo>
                <a:lnTo>
                  <a:pt x="460882" y="635000"/>
                </a:lnTo>
                <a:lnTo>
                  <a:pt x="460514" y="622300"/>
                </a:lnTo>
                <a:lnTo>
                  <a:pt x="459994" y="609600"/>
                </a:lnTo>
                <a:lnTo>
                  <a:pt x="459333" y="584200"/>
                </a:lnTo>
                <a:lnTo>
                  <a:pt x="458546" y="571500"/>
                </a:lnTo>
                <a:lnTo>
                  <a:pt x="457606" y="558800"/>
                </a:lnTo>
                <a:lnTo>
                  <a:pt x="456539" y="533400"/>
                </a:lnTo>
                <a:lnTo>
                  <a:pt x="455333" y="520700"/>
                </a:lnTo>
                <a:lnTo>
                  <a:pt x="453986" y="508000"/>
                </a:lnTo>
                <a:lnTo>
                  <a:pt x="452513" y="495300"/>
                </a:lnTo>
                <a:lnTo>
                  <a:pt x="450913" y="482600"/>
                </a:lnTo>
                <a:lnTo>
                  <a:pt x="449186" y="457200"/>
                </a:lnTo>
                <a:lnTo>
                  <a:pt x="447332" y="444500"/>
                </a:lnTo>
                <a:lnTo>
                  <a:pt x="445350" y="431800"/>
                </a:lnTo>
                <a:lnTo>
                  <a:pt x="443242" y="419100"/>
                </a:lnTo>
                <a:lnTo>
                  <a:pt x="441020" y="406400"/>
                </a:lnTo>
                <a:lnTo>
                  <a:pt x="438683" y="393700"/>
                </a:lnTo>
                <a:lnTo>
                  <a:pt x="436232" y="368300"/>
                </a:lnTo>
                <a:lnTo>
                  <a:pt x="433654" y="355600"/>
                </a:lnTo>
                <a:lnTo>
                  <a:pt x="430974" y="342900"/>
                </a:lnTo>
                <a:lnTo>
                  <a:pt x="428180" y="330200"/>
                </a:lnTo>
                <a:lnTo>
                  <a:pt x="425284" y="317500"/>
                </a:lnTo>
                <a:lnTo>
                  <a:pt x="422275" y="304800"/>
                </a:lnTo>
                <a:lnTo>
                  <a:pt x="419163" y="292100"/>
                </a:lnTo>
                <a:lnTo>
                  <a:pt x="415950" y="279400"/>
                </a:lnTo>
                <a:lnTo>
                  <a:pt x="412635" y="266700"/>
                </a:lnTo>
                <a:lnTo>
                  <a:pt x="409232" y="254000"/>
                </a:lnTo>
                <a:lnTo>
                  <a:pt x="405726" y="241300"/>
                </a:lnTo>
                <a:lnTo>
                  <a:pt x="402120" y="228600"/>
                </a:lnTo>
                <a:lnTo>
                  <a:pt x="442213" y="228600"/>
                </a:lnTo>
                <a:lnTo>
                  <a:pt x="452831" y="266700"/>
                </a:lnTo>
                <a:lnTo>
                  <a:pt x="462483" y="317500"/>
                </a:lnTo>
                <a:lnTo>
                  <a:pt x="465467" y="330200"/>
                </a:lnTo>
                <a:lnTo>
                  <a:pt x="473748" y="368300"/>
                </a:lnTo>
                <a:lnTo>
                  <a:pt x="480949" y="406400"/>
                </a:lnTo>
                <a:lnTo>
                  <a:pt x="483095" y="431800"/>
                </a:lnTo>
                <a:lnTo>
                  <a:pt x="485127" y="444500"/>
                </a:lnTo>
                <a:lnTo>
                  <a:pt x="487032" y="457200"/>
                </a:lnTo>
                <a:lnTo>
                  <a:pt x="488797" y="469900"/>
                </a:lnTo>
                <a:lnTo>
                  <a:pt x="490435" y="482600"/>
                </a:lnTo>
                <a:lnTo>
                  <a:pt x="491934" y="508000"/>
                </a:lnTo>
                <a:lnTo>
                  <a:pt x="493306" y="520700"/>
                </a:lnTo>
                <a:lnTo>
                  <a:pt x="494538" y="533400"/>
                </a:lnTo>
                <a:lnTo>
                  <a:pt x="495642" y="558800"/>
                </a:lnTo>
                <a:lnTo>
                  <a:pt x="496595" y="571500"/>
                </a:lnTo>
                <a:lnTo>
                  <a:pt x="497408" y="584200"/>
                </a:lnTo>
                <a:lnTo>
                  <a:pt x="498068" y="596900"/>
                </a:lnTo>
                <a:lnTo>
                  <a:pt x="498601" y="622300"/>
                </a:lnTo>
                <a:lnTo>
                  <a:pt x="498970" y="635000"/>
                </a:lnTo>
                <a:lnTo>
                  <a:pt x="499198" y="647700"/>
                </a:lnTo>
                <a:lnTo>
                  <a:pt x="499198" y="685800"/>
                </a:lnTo>
                <a:lnTo>
                  <a:pt x="498970" y="698500"/>
                </a:lnTo>
                <a:lnTo>
                  <a:pt x="498601" y="723900"/>
                </a:lnTo>
                <a:lnTo>
                  <a:pt x="498068" y="736600"/>
                </a:lnTo>
                <a:lnTo>
                  <a:pt x="497408" y="749300"/>
                </a:lnTo>
                <a:lnTo>
                  <a:pt x="496595" y="774700"/>
                </a:lnTo>
                <a:lnTo>
                  <a:pt x="495642" y="787400"/>
                </a:lnTo>
                <a:lnTo>
                  <a:pt x="494538" y="800100"/>
                </a:lnTo>
                <a:lnTo>
                  <a:pt x="493306" y="825500"/>
                </a:lnTo>
                <a:lnTo>
                  <a:pt x="491934" y="838200"/>
                </a:lnTo>
                <a:lnTo>
                  <a:pt x="490435" y="850900"/>
                </a:lnTo>
                <a:lnTo>
                  <a:pt x="488797" y="863600"/>
                </a:lnTo>
                <a:lnTo>
                  <a:pt x="487032" y="889000"/>
                </a:lnTo>
                <a:lnTo>
                  <a:pt x="485127" y="901700"/>
                </a:lnTo>
                <a:lnTo>
                  <a:pt x="483095" y="914400"/>
                </a:lnTo>
                <a:lnTo>
                  <a:pt x="480949" y="927100"/>
                </a:lnTo>
                <a:lnTo>
                  <a:pt x="478675" y="939800"/>
                </a:lnTo>
                <a:lnTo>
                  <a:pt x="476262" y="965200"/>
                </a:lnTo>
                <a:lnTo>
                  <a:pt x="468350" y="1003300"/>
                </a:lnTo>
                <a:lnTo>
                  <a:pt x="459371" y="1041400"/>
                </a:lnTo>
                <a:lnTo>
                  <a:pt x="449402" y="1079500"/>
                </a:lnTo>
                <a:lnTo>
                  <a:pt x="438467" y="1117600"/>
                </a:lnTo>
                <a:lnTo>
                  <a:pt x="426593" y="1155700"/>
                </a:lnTo>
                <a:lnTo>
                  <a:pt x="422440" y="1168400"/>
                </a:lnTo>
                <a:lnTo>
                  <a:pt x="418185" y="1181100"/>
                </a:lnTo>
                <a:close/>
              </a:path>
              <a:path w="499744" h="1346200">
                <a:moveTo>
                  <a:pt x="142112" y="1219200"/>
                </a:moveTo>
                <a:lnTo>
                  <a:pt x="99009" y="1219200"/>
                </a:lnTo>
                <a:lnTo>
                  <a:pt x="94361" y="1206500"/>
                </a:lnTo>
                <a:lnTo>
                  <a:pt x="89814" y="1193800"/>
                </a:lnTo>
                <a:lnTo>
                  <a:pt x="85369" y="1181100"/>
                </a:lnTo>
                <a:lnTo>
                  <a:pt x="124536" y="1181100"/>
                </a:lnTo>
                <a:lnTo>
                  <a:pt x="128943" y="1193800"/>
                </a:lnTo>
                <a:lnTo>
                  <a:pt x="133095" y="1193800"/>
                </a:lnTo>
                <a:lnTo>
                  <a:pt x="137655" y="1206500"/>
                </a:lnTo>
                <a:lnTo>
                  <a:pt x="137464" y="1206500"/>
                </a:lnTo>
                <a:lnTo>
                  <a:pt x="142112" y="1219200"/>
                </a:lnTo>
                <a:close/>
              </a:path>
              <a:path w="499744" h="1346200">
                <a:moveTo>
                  <a:pt x="400189" y="1219200"/>
                </a:moveTo>
                <a:lnTo>
                  <a:pt x="357098" y="1219200"/>
                </a:lnTo>
                <a:lnTo>
                  <a:pt x="361734" y="1206500"/>
                </a:lnTo>
                <a:lnTo>
                  <a:pt x="361543" y="1206500"/>
                </a:lnTo>
                <a:lnTo>
                  <a:pt x="366102" y="1193800"/>
                </a:lnTo>
                <a:lnTo>
                  <a:pt x="370268" y="1193800"/>
                </a:lnTo>
                <a:lnTo>
                  <a:pt x="374662" y="1181100"/>
                </a:lnTo>
                <a:lnTo>
                  <a:pt x="413829" y="1181100"/>
                </a:lnTo>
                <a:lnTo>
                  <a:pt x="409384" y="1193800"/>
                </a:lnTo>
                <a:lnTo>
                  <a:pt x="404837" y="1206500"/>
                </a:lnTo>
                <a:lnTo>
                  <a:pt x="400189" y="1219200"/>
                </a:lnTo>
                <a:close/>
              </a:path>
              <a:path w="499744" h="1346200">
                <a:moveTo>
                  <a:pt x="165176" y="1257300"/>
                </a:moveTo>
                <a:lnTo>
                  <a:pt x="118541" y="1257300"/>
                </a:lnTo>
                <a:lnTo>
                  <a:pt x="113512" y="1244600"/>
                </a:lnTo>
                <a:lnTo>
                  <a:pt x="108585" y="1231900"/>
                </a:lnTo>
                <a:lnTo>
                  <a:pt x="103746" y="1219200"/>
                </a:lnTo>
                <a:lnTo>
                  <a:pt x="146405" y="1219200"/>
                </a:lnTo>
                <a:lnTo>
                  <a:pt x="151193" y="1231900"/>
                </a:lnTo>
                <a:lnTo>
                  <a:pt x="150939" y="1231900"/>
                </a:lnTo>
                <a:lnTo>
                  <a:pt x="155816" y="1244600"/>
                </a:lnTo>
                <a:lnTo>
                  <a:pt x="160172" y="1244600"/>
                </a:lnTo>
                <a:lnTo>
                  <a:pt x="165176" y="1257300"/>
                </a:lnTo>
                <a:close/>
              </a:path>
              <a:path w="499744" h="1346200">
                <a:moveTo>
                  <a:pt x="380657" y="1257300"/>
                </a:moveTo>
                <a:lnTo>
                  <a:pt x="334022" y="1257300"/>
                </a:lnTo>
                <a:lnTo>
                  <a:pt x="339026" y="1244600"/>
                </a:lnTo>
                <a:lnTo>
                  <a:pt x="343395" y="1244600"/>
                </a:lnTo>
                <a:lnTo>
                  <a:pt x="348259" y="1231900"/>
                </a:lnTo>
                <a:lnTo>
                  <a:pt x="348018" y="1231900"/>
                </a:lnTo>
                <a:lnTo>
                  <a:pt x="352806" y="1219200"/>
                </a:lnTo>
                <a:lnTo>
                  <a:pt x="395452" y="1219200"/>
                </a:lnTo>
                <a:lnTo>
                  <a:pt x="390626" y="1231900"/>
                </a:lnTo>
                <a:lnTo>
                  <a:pt x="385686" y="1244600"/>
                </a:lnTo>
                <a:lnTo>
                  <a:pt x="380657" y="1257300"/>
                </a:lnTo>
                <a:close/>
              </a:path>
              <a:path w="499744" h="1346200">
                <a:moveTo>
                  <a:pt x="174701" y="1270000"/>
                </a:moveTo>
                <a:lnTo>
                  <a:pt x="128892" y="1270000"/>
                </a:lnTo>
                <a:lnTo>
                  <a:pt x="123672" y="1257300"/>
                </a:lnTo>
                <a:lnTo>
                  <a:pt x="169557" y="1257300"/>
                </a:lnTo>
                <a:lnTo>
                  <a:pt x="174701" y="1270000"/>
                </a:lnTo>
                <a:close/>
              </a:path>
              <a:path w="499744" h="1346200">
                <a:moveTo>
                  <a:pt x="370319" y="1270000"/>
                </a:moveTo>
                <a:lnTo>
                  <a:pt x="324510" y="1270000"/>
                </a:lnTo>
                <a:lnTo>
                  <a:pt x="329653" y="1257300"/>
                </a:lnTo>
                <a:lnTo>
                  <a:pt x="375538" y="1257300"/>
                </a:lnTo>
                <a:lnTo>
                  <a:pt x="370319" y="1270000"/>
                </a:lnTo>
                <a:close/>
              </a:path>
              <a:path w="499744" h="1346200">
                <a:moveTo>
                  <a:pt x="189141" y="1282700"/>
                </a:moveTo>
                <a:lnTo>
                  <a:pt x="139636" y="1282700"/>
                </a:lnTo>
                <a:lnTo>
                  <a:pt x="134213" y="1270000"/>
                </a:lnTo>
                <a:lnTo>
                  <a:pt x="183807" y="1270000"/>
                </a:lnTo>
                <a:lnTo>
                  <a:pt x="189141" y="1282700"/>
                </a:lnTo>
                <a:close/>
              </a:path>
              <a:path w="499744" h="1346200">
                <a:moveTo>
                  <a:pt x="359562" y="1282700"/>
                </a:moveTo>
                <a:lnTo>
                  <a:pt x="310070" y="1282700"/>
                </a:lnTo>
                <a:lnTo>
                  <a:pt x="315391" y="1270000"/>
                </a:lnTo>
                <a:lnTo>
                  <a:pt x="364985" y="1270000"/>
                </a:lnTo>
                <a:lnTo>
                  <a:pt x="359562" y="1282700"/>
                </a:lnTo>
                <a:close/>
              </a:path>
              <a:path w="499744" h="1346200">
                <a:moveTo>
                  <a:pt x="203606" y="1295400"/>
                </a:moveTo>
                <a:lnTo>
                  <a:pt x="150799" y="1295400"/>
                </a:lnTo>
                <a:lnTo>
                  <a:pt x="145161" y="1282700"/>
                </a:lnTo>
                <a:lnTo>
                  <a:pt x="198107" y="1282700"/>
                </a:lnTo>
                <a:lnTo>
                  <a:pt x="203606" y="1295400"/>
                </a:lnTo>
                <a:close/>
              </a:path>
              <a:path w="499744" h="1346200">
                <a:moveTo>
                  <a:pt x="348399" y="1295400"/>
                </a:moveTo>
                <a:lnTo>
                  <a:pt x="295605" y="1295400"/>
                </a:lnTo>
                <a:lnTo>
                  <a:pt x="301104" y="1282700"/>
                </a:lnTo>
                <a:lnTo>
                  <a:pt x="354037" y="1282700"/>
                </a:lnTo>
                <a:lnTo>
                  <a:pt x="348399" y="1295400"/>
                </a:lnTo>
                <a:close/>
              </a:path>
              <a:path w="499744" h="1346200">
                <a:moveTo>
                  <a:pt x="222618" y="1308100"/>
                </a:moveTo>
                <a:lnTo>
                  <a:pt x="162407" y="1308100"/>
                </a:lnTo>
                <a:lnTo>
                  <a:pt x="156552" y="1295400"/>
                </a:lnTo>
                <a:lnTo>
                  <a:pt x="216916" y="1295400"/>
                </a:lnTo>
                <a:lnTo>
                  <a:pt x="222618" y="1308100"/>
                </a:lnTo>
                <a:close/>
              </a:path>
              <a:path w="499744" h="1346200">
                <a:moveTo>
                  <a:pt x="336804" y="1308100"/>
                </a:moveTo>
                <a:lnTo>
                  <a:pt x="276580" y="1308100"/>
                </a:lnTo>
                <a:lnTo>
                  <a:pt x="282282" y="1295400"/>
                </a:lnTo>
                <a:lnTo>
                  <a:pt x="342658" y="1295400"/>
                </a:lnTo>
                <a:lnTo>
                  <a:pt x="336804" y="1308100"/>
                </a:lnTo>
                <a:close/>
              </a:path>
              <a:path w="499744" h="1346200">
                <a:moveTo>
                  <a:pt x="324726" y="1320800"/>
                </a:moveTo>
                <a:lnTo>
                  <a:pt x="174472" y="1320800"/>
                </a:lnTo>
                <a:lnTo>
                  <a:pt x="168376" y="1308100"/>
                </a:lnTo>
                <a:lnTo>
                  <a:pt x="330822" y="1308100"/>
                </a:lnTo>
                <a:lnTo>
                  <a:pt x="324726" y="1320800"/>
                </a:lnTo>
                <a:close/>
              </a:path>
              <a:path w="499744" h="1346200">
                <a:moveTo>
                  <a:pt x="312153" y="1333500"/>
                </a:moveTo>
                <a:lnTo>
                  <a:pt x="187045" y="1333500"/>
                </a:lnTo>
                <a:lnTo>
                  <a:pt x="180695" y="1320800"/>
                </a:lnTo>
                <a:lnTo>
                  <a:pt x="318503" y="1320800"/>
                </a:lnTo>
                <a:lnTo>
                  <a:pt x="312153" y="1333500"/>
                </a:lnTo>
                <a:close/>
              </a:path>
              <a:path w="499744" h="1346200">
                <a:moveTo>
                  <a:pt x="285470" y="1346200"/>
                </a:moveTo>
                <a:lnTo>
                  <a:pt x="213741" y="1346200"/>
                </a:lnTo>
                <a:lnTo>
                  <a:pt x="206870" y="1333500"/>
                </a:lnTo>
                <a:lnTo>
                  <a:pt x="292328" y="1333500"/>
                </a:lnTo>
                <a:lnTo>
                  <a:pt x="285470" y="1346200"/>
                </a:lnTo>
                <a:close/>
              </a:path>
            </a:pathLst>
          </a:custGeom>
          <a:solidFill>
            <a:srgbClr val="3856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432964" y="3692106"/>
            <a:ext cx="691845" cy="9004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3999" y="1078636"/>
            <a:ext cx="21583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/>
              <a:t>课后拓展学</a:t>
            </a:r>
            <a:r>
              <a:rPr dirty="0" sz="2800" spc="-5"/>
              <a:t>习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265436" y="1559172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02051" y="1289303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01695" y="1511808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96247" y="2306243"/>
            <a:ext cx="2257717" cy="3154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813539" y="2306040"/>
            <a:ext cx="2258733" cy="3155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980791" y="1791106"/>
            <a:ext cx="28067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355600" algn="l"/>
              </a:tabLst>
            </a:pPr>
            <a:r>
              <a:rPr dirty="0" sz="2400">
                <a:latin typeface="华文楷体"/>
                <a:cs typeface="华文楷体"/>
              </a:rPr>
              <a:t>物体平衡的稳定性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4249" y="1325511"/>
            <a:ext cx="70358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华文楷体"/>
                <a:cs typeface="华文楷体"/>
              </a:rPr>
              <a:t>看一看，想一想，视频中</a:t>
            </a:r>
            <a:r>
              <a:rPr dirty="0" spc="-5">
                <a:latin typeface="华文楷体"/>
                <a:cs typeface="华文楷体"/>
              </a:rPr>
              <a:t>的</a:t>
            </a:r>
            <a:r>
              <a:rPr dirty="0">
                <a:latin typeface="华文楷体"/>
                <a:cs typeface="华文楷体"/>
              </a:rPr>
              <a:t>物体最终处于什么状</a:t>
            </a:r>
            <a:r>
              <a:rPr dirty="0" spc="-5">
                <a:latin typeface="华文楷体"/>
                <a:cs typeface="华文楷体"/>
              </a:rPr>
              <a:t>态</a:t>
            </a:r>
            <a:r>
              <a:rPr dirty="0">
                <a:latin typeface="华文楷体"/>
                <a:cs typeface="华文楷体"/>
              </a:rPr>
              <a:t>？</a:t>
            </a:r>
          </a:p>
        </p:txBody>
      </p:sp>
      <p:sp>
        <p:nvSpPr>
          <p:cNvPr id="3" name="object 3"/>
          <p:cNvSpPr/>
          <p:nvPr/>
        </p:nvSpPr>
        <p:spPr>
          <a:xfrm>
            <a:off x="2523744" y="2025395"/>
            <a:ext cx="6739128" cy="3791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8204" y="1031138"/>
            <a:ext cx="25139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/>
              <a:t>物体的平衡状</a:t>
            </a:r>
            <a:r>
              <a:rPr dirty="0" sz="2800" spc="-5"/>
              <a:t>态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499355" y="2060943"/>
            <a:ext cx="25400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华文楷体"/>
                <a:cs typeface="华文楷体"/>
              </a:rPr>
              <a:t>静 止 的 书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81342" y="2051494"/>
            <a:ext cx="2039124" cy="1300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58122" y="2065210"/>
            <a:ext cx="483234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华文楷体"/>
                <a:cs typeface="华文楷体"/>
              </a:rPr>
              <a:t>匀</a:t>
            </a:r>
            <a:r>
              <a:rPr dirty="0" sz="1800" spc="-5" b="1">
                <a:latin typeface="华文楷体"/>
                <a:cs typeface="华文楷体"/>
              </a:rPr>
              <a:t>速 </a:t>
            </a:r>
            <a:r>
              <a:rPr dirty="0" sz="1800" b="1">
                <a:latin typeface="华文楷体"/>
                <a:cs typeface="华文楷体"/>
              </a:rPr>
              <a:t>直</a:t>
            </a:r>
            <a:r>
              <a:rPr dirty="0" sz="1800" spc="-5" b="1">
                <a:latin typeface="华文楷体"/>
                <a:cs typeface="华文楷体"/>
              </a:rPr>
              <a:t>线 </a:t>
            </a:r>
            <a:r>
              <a:rPr dirty="0" sz="1800" b="1">
                <a:latin typeface="华文楷体"/>
                <a:cs typeface="华文楷体"/>
              </a:rPr>
              <a:t>运</a:t>
            </a:r>
            <a:r>
              <a:rPr dirty="0" sz="1800" spc="-5" b="1">
                <a:latin typeface="华文楷体"/>
                <a:cs typeface="华文楷体"/>
              </a:rPr>
              <a:t>动 </a:t>
            </a:r>
            <a:r>
              <a:rPr dirty="0" sz="1800" b="1">
                <a:latin typeface="华文楷体"/>
                <a:cs typeface="华文楷体"/>
              </a:rPr>
              <a:t>的</a:t>
            </a:r>
            <a:r>
              <a:rPr dirty="0" sz="1800" spc="-5" b="1">
                <a:latin typeface="华文楷体"/>
                <a:cs typeface="华文楷体"/>
              </a:rPr>
              <a:t>汽 </a:t>
            </a:r>
            <a:r>
              <a:rPr dirty="0" sz="1800" spc="-5" b="1">
                <a:latin typeface="华文楷体"/>
                <a:cs typeface="华文楷体"/>
              </a:rPr>
              <a:t>车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65436" y="1559172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02051" y="1289303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01695" y="1511808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150607" y="3407664"/>
            <a:ext cx="1847088" cy="160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12507" y="3369564"/>
            <a:ext cx="1923414" cy="1676400"/>
          </a:xfrm>
          <a:custGeom>
            <a:avLst/>
            <a:gdLst/>
            <a:ahLst/>
            <a:cxnLst/>
            <a:rect l="l" t="t" r="r" b="b"/>
            <a:pathLst>
              <a:path w="1923415" h="1676400">
                <a:moveTo>
                  <a:pt x="1904238" y="1676400"/>
                </a:moveTo>
                <a:lnTo>
                  <a:pt x="19050" y="1676400"/>
                </a:lnTo>
                <a:lnTo>
                  <a:pt x="15748" y="1676107"/>
                </a:lnTo>
                <a:lnTo>
                  <a:pt x="0" y="1657350"/>
                </a:lnTo>
                <a:lnTo>
                  <a:pt x="0" y="19050"/>
                </a:lnTo>
                <a:lnTo>
                  <a:pt x="19050" y="0"/>
                </a:lnTo>
                <a:lnTo>
                  <a:pt x="1904238" y="0"/>
                </a:lnTo>
                <a:lnTo>
                  <a:pt x="1923288" y="19050"/>
                </a:ln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lnTo>
                  <a:pt x="38100" y="1638300"/>
                </a:lnTo>
                <a:lnTo>
                  <a:pt x="19050" y="1638300"/>
                </a:lnTo>
                <a:lnTo>
                  <a:pt x="38100" y="1657350"/>
                </a:lnTo>
                <a:lnTo>
                  <a:pt x="1923288" y="1657350"/>
                </a:lnTo>
                <a:lnTo>
                  <a:pt x="1922995" y="1660652"/>
                </a:lnTo>
                <a:lnTo>
                  <a:pt x="1907540" y="1676107"/>
                </a:lnTo>
                <a:lnTo>
                  <a:pt x="1904238" y="1676400"/>
                </a:lnTo>
                <a:close/>
              </a:path>
              <a:path w="1923415" h="1676400">
                <a:moveTo>
                  <a:pt x="38100" y="38100"/>
                </a:move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close/>
              </a:path>
              <a:path w="1923415" h="1676400">
                <a:moveTo>
                  <a:pt x="1885188" y="38100"/>
                </a:moveTo>
                <a:lnTo>
                  <a:pt x="38100" y="38100"/>
                </a:lnTo>
                <a:lnTo>
                  <a:pt x="38100" y="19050"/>
                </a:lnTo>
                <a:lnTo>
                  <a:pt x="1885188" y="19050"/>
                </a:lnTo>
                <a:lnTo>
                  <a:pt x="1885188" y="38100"/>
                </a:lnTo>
                <a:close/>
              </a:path>
              <a:path w="1923415" h="1676400">
                <a:moveTo>
                  <a:pt x="1885188" y="1657350"/>
                </a:moveTo>
                <a:lnTo>
                  <a:pt x="1885188" y="19050"/>
                </a:lnTo>
                <a:lnTo>
                  <a:pt x="1904238" y="38100"/>
                </a:lnTo>
                <a:lnTo>
                  <a:pt x="1923288" y="38100"/>
                </a:lnTo>
                <a:lnTo>
                  <a:pt x="1923288" y="1638300"/>
                </a:lnTo>
                <a:lnTo>
                  <a:pt x="1904238" y="1638300"/>
                </a:lnTo>
                <a:lnTo>
                  <a:pt x="1885188" y="1657350"/>
                </a:lnTo>
                <a:close/>
              </a:path>
              <a:path w="1923415" h="1676400">
                <a:moveTo>
                  <a:pt x="1923288" y="38100"/>
                </a:moveTo>
                <a:lnTo>
                  <a:pt x="1904238" y="38100"/>
                </a:lnTo>
                <a:lnTo>
                  <a:pt x="1885188" y="19050"/>
                </a:lnTo>
                <a:lnTo>
                  <a:pt x="1923288" y="19050"/>
                </a:lnTo>
                <a:lnTo>
                  <a:pt x="1923288" y="38100"/>
                </a:lnTo>
                <a:close/>
              </a:path>
              <a:path w="1923415" h="1676400">
                <a:moveTo>
                  <a:pt x="38100" y="1657350"/>
                </a:moveTo>
                <a:lnTo>
                  <a:pt x="19050" y="1638300"/>
                </a:lnTo>
                <a:lnTo>
                  <a:pt x="38100" y="1638300"/>
                </a:lnTo>
                <a:lnTo>
                  <a:pt x="38100" y="1657350"/>
                </a:lnTo>
                <a:close/>
              </a:path>
              <a:path w="1923415" h="1676400">
                <a:moveTo>
                  <a:pt x="1885188" y="1657350"/>
                </a:moveTo>
                <a:lnTo>
                  <a:pt x="38100" y="1657350"/>
                </a:lnTo>
                <a:lnTo>
                  <a:pt x="38100" y="1638300"/>
                </a:lnTo>
                <a:lnTo>
                  <a:pt x="1885188" y="1638300"/>
                </a:lnTo>
                <a:lnTo>
                  <a:pt x="1885188" y="1657350"/>
                </a:lnTo>
                <a:close/>
              </a:path>
              <a:path w="1923415" h="1676400">
                <a:moveTo>
                  <a:pt x="1923288" y="1657350"/>
                </a:moveTo>
                <a:lnTo>
                  <a:pt x="1885188" y="1657350"/>
                </a:lnTo>
                <a:lnTo>
                  <a:pt x="1904238" y="1638300"/>
                </a:lnTo>
                <a:lnTo>
                  <a:pt x="1923288" y="1638300"/>
                </a:lnTo>
                <a:lnTo>
                  <a:pt x="1923288" y="1657350"/>
                </a:lnTo>
                <a:close/>
              </a:path>
            </a:pathLst>
          </a:custGeom>
          <a:solidFill>
            <a:srgbClr val="3A55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788573" y="3300018"/>
            <a:ext cx="2039124" cy="17928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38323" y="3309480"/>
            <a:ext cx="2050732" cy="1802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778738" y="2068652"/>
            <a:ext cx="25400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华文楷体"/>
                <a:cs typeface="华文楷体"/>
              </a:rPr>
              <a:t>静 止 的 画 框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40685" y="4995138"/>
            <a:ext cx="11709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华文楷体"/>
                <a:cs typeface="华文楷体"/>
              </a:rPr>
              <a:t>静止的水</a:t>
            </a:r>
            <a:r>
              <a:rPr dirty="0" sz="1800" spc="-5" b="1">
                <a:latin typeface="华文楷体"/>
                <a:cs typeface="华文楷体"/>
              </a:rPr>
              <a:t>桶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95379" y="4995138"/>
            <a:ext cx="11709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华文楷体"/>
                <a:cs typeface="华文楷体"/>
              </a:rPr>
              <a:t>静止的花</a:t>
            </a:r>
            <a:r>
              <a:rPr dirty="0" sz="1800" spc="-5" b="1">
                <a:latin typeface="华文楷体"/>
                <a:cs typeface="华文楷体"/>
              </a:rPr>
              <a:t>盆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68336" y="4995138"/>
            <a:ext cx="11709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华文楷体"/>
                <a:cs typeface="华文楷体"/>
              </a:rPr>
              <a:t>静止的扁</a:t>
            </a:r>
            <a:r>
              <a:rPr dirty="0" sz="1800" spc="-5" b="1">
                <a:latin typeface="华文楷体"/>
                <a:cs typeface="华文楷体"/>
              </a:rPr>
              <a:t>担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02992" y="2127504"/>
            <a:ext cx="1847087" cy="11079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64892" y="2089404"/>
            <a:ext cx="1923414" cy="1184275"/>
          </a:xfrm>
          <a:custGeom>
            <a:avLst/>
            <a:gdLst/>
            <a:ahLst/>
            <a:cxnLst/>
            <a:rect l="l" t="t" r="r" b="b"/>
            <a:pathLst>
              <a:path w="1923414" h="1184275">
                <a:moveTo>
                  <a:pt x="1904237" y="1184148"/>
                </a:moveTo>
                <a:lnTo>
                  <a:pt x="19050" y="1184148"/>
                </a:lnTo>
                <a:lnTo>
                  <a:pt x="15747" y="1183855"/>
                </a:lnTo>
                <a:lnTo>
                  <a:pt x="0" y="1165098"/>
                </a:lnTo>
                <a:lnTo>
                  <a:pt x="0" y="19050"/>
                </a:lnTo>
                <a:lnTo>
                  <a:pt x="19050" y="0"/>
                </a:lnTo>
                <a:lnTo>
                  <a:pt x="1904237" y="0"/>
                </a:lnTo>
                <a:lnTo>
                  <a:pt x="1923287" y="19050"/>
                </a:ln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lnTo>
                  <a:pt x="38100" y="1146048"/>
                </a:lnTo>
                <a:lnTo>
                  <a:pt x="19050" y="1146048"/>
                </a:lnTo>
                <a:lnTo>
                  <a:pt x="38100" y="1165098"/>
                </a:lnTo>
                <a:lnTo>
                  <a:pt x="1923287" y="1165098"/>
                </a:lnTo>
                <a:lnTo>
                  <a:pt x="1922995" y="1168400"/>
                </a:lnTo>
                <a:lnTo>
                  <a:pt x="1907540" y="1183855"/>
                </a:lnTo>
                <a:lnTo>
                  <a:pt x="1904237" y="1184148"/>
                </a:lnTo>
                <a:close/>
              </a:path>
              <a:path w="1923414" h="1184275">
                <a:moveTo>
                  <a:pt x="38100" y="38100"/>
                </a:move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close/>
              </a:path>
              <a:path w="1923414" h="1184275">
                <a:moveTo>
                  <a:pt x="1885187" y="38100"/>
                </a:moveTo>
                <a:lnTo>
                  <a:pt x="38100" y="38100"/>
                </a:lnTo>
                <a:lnTo>
                  <a:pt x="38100" y="19050"/>
                </a:lnTo>
                <a:lnTo>
                  <a:pt x="1885187" y="19050"/>
                </a:lnTo>
                <a:lnTo>
                  <a:pt x="1885187" y="38100"/>
                </a:lnTo>
                <a:close/>
              </a:path>
              <a:path w="1923414" h="1184275">
                <a:moveTo>
                  <a:pt x="1885187" y="1165098"/>
                </a:moveTo>
                <a:lnTo>
                  <a:pt x="1885187" y="19050"/>
                </a:lnTo>
                <a:lnTo>
                  <a:pt x="1904237" y="38100"/>
                </a:lnTo>
                <a:lnTo>
                  <a:pt x="1923287" y="38100"/>
                </a:lnTo>
                <a:lnTo>
                  <a:pt x="1923287" y="1146048"/>
                </a:lnTo>
                <a:lnTo>
                  <a:pt x="1904237" y="1146048"/>
                </a:lnTo>
                <a:lnTo>
                  <a:pt x="1885187" y="1165098"/>
                </a:lnTo>
                <a:close/>
              </a:path>
              <a:path w="1923414" h="1184275">
                <a:moveTo>
                  <a:pt x="1923287" y="38100"/>
                </a:moveTo>
                <a:lnTo>
                  <a:pt x="1904237" y="38100"/>
                </a:lnTo>
                <a:lnTo>
                  <a:pt x="1885187" y="19050"/>
                </a:lnTo>
                <a:lnTo>
                  <a:pt x="1923287" y="19050"/>
                </a:lnTo>
                <a:lnTo>
                  <a:pt x="1923287" y="38100"/>
                </a:lnTo>
                <a:close/>
              </a:path>
              <a:path w="1923414" h="1184275">
                <a:moveTo>
                  <a:pt x="38100" y="1165098"/>
                </a:moveTo>
                <a:lnTo>
                  <a:pt x="19050" y="1146048"/>
                </a:lnTo>
                <a:lnTo>
                  <a:pt x="38100" y="1146048"/>
                </a:lnTo>
                <a:lnTo>
                  <a:pt x="38100" y="1165098"/>
                </a:lnTo>
                <a:close/>
              </a:path>
              <a:path w="1923414" h="1184275">
                <a:moveTo>
                  <a:pt x="1885187" y="1165098"/>
                </a:moveTo>
                <a:lnTo>
                  <a:pt x="38100" y="1165098"/>
                </a:lnTo>
                <a:lnTo>
                  <a:pt x="38100" y="1146048"/>
                </a:lnTo>
                <a:lnTo>
                  <a:pt x="1885187" y="1146048"/>
                </a:lnTo>
                <a:lnTo>
                  <a:pt x="1885187" y="1165098"/>
                </a:lnTo>
                <a:close/>
              </a:path>
              <a:path w="1923414" h="1184275">
                <a:moveTo>
                  <a:pt x="1923287" y="1165098"/>
                </a:moveTo>
                <a:lnTo>
                  <a:pt x="1885187" y="1165098"/>
                </a:lnTo>
                <a:lnTo>
                  <a:pt x="1904237" y="1146048"/>
                </a:lnTo>
                <a:lnTo>
                  <a:pt x="1923287" y="1146048"/>
                </a:lnTo>
                <a:lnTo>
                  <a:pt x="1923287" y="1165098"/>
                </a:lnTo>
                <a:close/>
              </a:path>
            </a:pathLst>
          </a:custGeom>
          <a:solidFill>
            <a:srgbClr val="3A55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788573" y="2064740"/>
            <a:ext cx="2039124" cy="13004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7195" y="2089518"/>
            <a:ext cx="5828030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575945">
              <a:lnSpc>
                <a:spcPct val="15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物体受到几个力作用时，如果</a:t>
            </a: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保持静</a:t>
            </a:r>
            <a:r>
              <a:rPr dirty="0" sz="2400" spc="-5" b="1">
                <a:solidFill>
                  <a:srgbClr val="FF0000"/>
                </a:solidFill>
                <a:latin typeface="华文楷体"/>
                <a:cs typeface="华文楷体"/>
              </a:rPr>
              <a:t>止 </a:t>
            </a:r>
            <a:r>
              <a:rPr dirty="0" sz="2400" b="1">
                <a:latin typeface="华文楷体"/>
                <a:cs typeface="华文楷体"/>
              </a:rPr>
              <a:t>或</a:t>
            </a: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匀速直线运动状态</a:t>
            </a:r>
            <a:r>
              <a:rPr dirty="0" sz="2400" b="1">
                <a:latin typeface="华文楷体"/>
                <a:cs typeface="华文楷体"/>
              </a:rPr>
              <a:t>，我们就说这个物体</a:t>
            </a:r>
            <a:r>
              <a:rPr dirty="0" sz="2400" spc="-5" b="1">
                <a:latin typeface="华文楷体"/>
                <a:cs typeface="华文楷体"/>
              </a:rPr>
              <a:t>处 </a:t>
            </a:r>
            <a:r>
              <a:rPr dirty="0" sz="2400" b="1">
                <a:latin typeface="华文楷体"/>
                <a:cs typeface="华文楷体"/>
              </a:rPr>
              <a:t>于平衡状态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88204" y="1031138"/>
            <a:ext cx="25139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黑体"/>
                <a:cs typeface="黑体"/>
              </a:rPr>
              <a:t>物体的平衡状</a:t>
            </a:r>
            <a:r>
              <a:rPr dirty="0" sz="2800" spc="-5">
                <a:latin typeface="黑体"/>
                <a:cs typeface="黑体"/>
              </a:rPr>
              <a:t>态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65436" y="1559172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02051" y="1289303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01695" y="1511808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 spc="-5"/>
              <a:t>1</a:t>
            </a:r>
            <a:r>
              <a:rPr dirty="0" spc="-5"/>
              <a:t>.</a:t>
            </a:r>
            <a:r>
              <a:rPr dirty="0" spc="-5"/>
              <a:t>	</a:t>
            </a:r>
            <a:r>
              <a:rPr dirty="0"/>
              <a:t>根据每幅图中各个力作用线的几何关系，可</a:t>
            </a:r>
            <a:r>
              <a:rPr dirty="0" spc="-5"/>
              <a:t>以 </a:t>
            </a:r>
            <a:r>
              <a:rPr dirty="0"/>
              <a:t>把下面四种情况的受力分成两类，判断哪些</a:t>
            </a:r>
            <a:r>
              <a:rPr dirty="0" spc="-5"/>
              <a:t>情</a:t>
            </a:r>
          </a:p>
        </p:txBody>
      </p:sp>
      <p:sp>
        <p:nvSpPr>
          <p:cNvPr id="3" name="object 3"/>
          <p:cNvSpPr/>
          <p:nvPr/>
        </p:nvSpPr>
        <p:spPr>
          <a:xfrm>
            <a:off x="2151888" y="3384803"/>
            <a:ext cx="1761743" cy="1871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42363" y="3375278"/>
            <a:ext cx="1781175" cy="1891030"/>
          </a:xfrm>
          <a:custGeom>
            <a:avLst/>
            <a:gdLst/>
            <a:ahLst/>
            <a:cxnLst/>
            <a:rect l="l" t="t" r="r" b="b"/>
            <a:pathLst>
              <a:path w="1781175" h="1891029">
                <a:moveTo>
                  <a:pt x="1776031" y="1890522"/>
                </a:moveTo>
                <a:lnTo>
                  <a:pt x="4762" y="1890522"/>
                </a:lnTo>
                <a:lnTo>
                  <a:pt x="3289" y="1890293"/>
                </a:lnTo>
                <a:lnTo>
                  <a:pt x="1968" y="1889607"/>
                </a:lnTo>
                <a:lnTo>
                  <a:pt x="914" y="1888553"/>
                </a:lnTo>
                <a:lnTo>
                  <a:pt x="228" y="1887232"/>
                </a:lnTo>
                <a:lnTo>
                  <a:pt x="0" y="1885759"/>
                </a:lnTo>
                <a:lnTo>
                  <a:pt x="0" y="4762"/>
                </a:lnTo>
                <a:lnTo>
                  <a:pt x="4762" y="0"/>
                </a:lnTo>
                <a:lnTo>
                  <a:pt x="1776031" y="0"/>
                </a:lnTo>
                <a:lnTo>
                  <a:pt x="1780794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880997"/>
                </a:lnTo>
                <a:lnTo>
                  <a:pt x="4762" y="1880997"/>
                </a:lnTo>
                <a:lnTo>
                  <a:pt x="9525" y="1885759"/>
                </a:lnTo>
                <a:lnTo>
                  <a:pt x="1780794" y="1885759"/>
                </a:lnTo>
                <a:lnTo>
                  <a:pt x="1780565" y="1887232"/>
                </a:lnTo>
                <a:lnTo>
                  <a:pt x="1779879" y="1888553"/>
                </a:lnTo>
                <a:lnTo>
                  <a:pt x="1778825" y="1889607"/>
                </a:lnTo>
                <a:lnTo>
                  <a:pt x="1777504" y="1890293"/>
                </a:lnTo>
                <a:lnTo>
                  <a:pt x="1776031" y="1890522"/>
                </a:lnTo>
                <a:close/>
              </a:path>
              <a:path w="1781175" h="18910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781175" h="1891029">
                <a:moveTo>
                  <a:pt x="1771269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771269" y="4762"/>
                </a:lnTo>
                <a:lnTo>
                  <a:pt x="1771269" y="9525"/>
                </a:lnTo>
                <a:close/>
              </a:path>
              <a:path w="1781175" h="1891029">
                <a:moveTo>
                  <a:pt x="1771269" y="1885759"/>
                </a:moveTo>
                <a:lnTo>
                  <a:pt x="1771269" y="4762"/>
                </a:lnTo>
                <a:lnTo>
                  <a:pt x="1776031" y="9525"/>
                </a:lnTo>
                <a:lnTo>
                  <a:pt x="1780794" y="9525"/>
                </a:lnTo>
                <a:lnTo>
                  <a:pt x="1780794" y="1880997"/>
                </a:lnTo>
                <a:lnTo>
                  <a:pt x="1776031" y="1880997"/>
                </a:lnTo>
                <a:lnTo>
                  <a:pt x="1771269" y="1885759"/>
                </a:lnTo>
                <a:close/>
              </a:path>
              <a:path w="1781175" h="1891029">
                <a:moveTo>
                  <a:pt x="1780794" y="9525"/>
                </a:moveTo>
                <a:lnTo>
                  <a:pt x="1776031" y="9525"/>
                </a:lnTo>
                <a:lnTo>
                  <a:pt x="1771269" y="4762"/>
                </a:lnTo>
                <a:lnTo>
                  <a:pt x="1780794" y="4762"/>
                </a:lnTo>
                <a:lnTo>
                  <a:pt x="1780794" y="9525"/>
                </a:lnTo>
                <a:close/>
              </a:path>
              <a:path w="1781175" h="1891029">
                <a:moveTo>
                  <a:pt x="9525" y="1885759"/>
                </a:moveTo>
                <a:lnTo>
                  <a:pt x="4762" y="1880997"/>
                </a:lnTo>
                <a:lnTo>
                  <a:pt x="9525" y="1880997"/>
                </a:lnTo>
                <a:lnTo>
                  <a:pt x="9525" y="1885759"/>
                </a:lnTo>
                <a:close/>
              </a:path>
              <a:path w="1781175" h="1891029">
                <a:moveTo>
                  <a:pt x="1771269" y="1885759"/>
                </a:moveTo>
                <a:lnTo>
                  <a:pt x="9525" y="1885759"/>
                </a:lnTo>
                <a:lnTo>
                  <a:pt x="9525" y="1880997"/>
                </a:lnTo>
                <a:lnTo>
                  <a:pt x="1771269" y="1880997"/>
                </a:lnTo>
                <a:lnTo>
                  <a:pt x="1771269" y="1885759"/>
                </a:lnTo>
                <a:close/>
              </a:path>
              <a:path w="1781175" h="1891029">
                <a:moveTo>
                  <a:pt x="1780794" y="1885759"/>
                </a:moveTo>
                <a:lnTo>
                  <a:pt x="1771269" y="1885759"/>
                </a:lnTo>
                <a:lnTo>
                  <a:pt x="1776031" y="1880997"/>
                </a:lnTo>
                <a:lnTo>
                  <a:pt x="1780794" y="1880997"/>
                </a:lnTo>
                <a:lnTo>
                  <a:pt x="1780794" y="188575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25823" y="3384803"/>
            <a:ext cx="1763268" cy="1871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16298" y="3375278"/>
            <a:ext cx="1782445" cy="1891030"/>
          </a:xfrm>
          <a:custGeom>
            <a:avLst/>
            <a:gdLst/>
            <a:ahLst/>
            <a:cxnLst/>
            <a:rect l="l" t="t" r="r" b="b"/>
            <a:pathLst>
              <a:path w="1782445" h="1891029">
                <a:moveTo>
                  <a:pt x="1777555" y="1890522"/>
                </a:moveTo>
                <a:lnTo>
                  <a:pt x="4762" y="1890522"/>
                </a:lnTo>
                <a:lnTo>
                  <a:pt x="3289" y="1890293"/>
                </a:lnTo>
                <a:lnTo>
                  <a:pt x="1968" y="1889607"/>
                </a:lnTo>
                <a:lnTo>
                  <a:pt x="914" y="1888553"/>
                </a:lnTo>
                <a:lnTo>
                  <a:pt x="228" y="1887232"/>
                </a:lnTo>
                <a:lnTo>
                  <a:pt x="0" y="1885759"/>
                </a:lnTo>
                <a:lnTo>
                  <a:pt x="0" y="4762"/>
                </a:lnTo>
                <a:lnTo>
                  <a:pt x="4762" y="0"/>
                </a:lnTo>
                <a:lnTo>
                  <a:pt x="1777555" y="0"/>
                </a:lnTo>
                <a:lnTo>
                  <a:pt x="1782317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880997"/>
                </a:lnTo>
                <a:lnTo>
                  <a:pt x="4762" y="1880997"/>
                </a:lnTo>
                <a:lnTo>
                  <a:pt x="9525" y="1885759"/>
                </a:lnTo>
                <a:lnTo>
                  <a:pt x="1782317" y="1885759"/>
                </a:lnTo>
                <a:lnTo>
                  <a:pt x="1782089" y="1887232"/>
                </a:lnTo>
                <a:lnTo>
                  <a:pt x="1781403" y="1888553"/>
                </a:lnTo>
                <a:lnTo>
                  <a:pt x="1780349" y="1889607"/>
                </a:lnTo>
                <a:lnTo>
                  <a:pt x="1779028" y="1890293"/>
                </a:lnTo>
                <a:lnTo>
                  <a:pt x="1777555" y="1890522"/>
                </a:lnTo>
                <a:close/>
              </a:path>
              <a:path w="1782445" h="18910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782445" h="1891029">
                <a:moveTo>
                  <a:pt x="1772792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772792" y="4762"/>
                </a:lnTo>
                <a:lnTo>
                  <a:pt x="1772792" y="9525"/>
                </a:lnTo>
                <a:close/>
              </a:path>
              <a:path w="1782445" h="1891029">
                <a:moveTo>
                  <a:pt x="1772792" y="1885759"/>
                </a:moveTo>
                <a:lnTo>
                  <a:pt x="1772792" y="4762"/>
                </a:lnTo>
                <a:lnTo>
                  <a:pt x="1777555" y="9525"/>
                </a:lnTo>
                <a:lnTo>
                  <a:pt x="1782317" y="9525"/>
                </a:lnTo>
                <a:lnTo>
                  <a:pt x="1782317" y="1880997"/>
                </a:lnTo>
                <a:lnTo>
                  <a:pt x="1777555" y="1880997"/>
                </a:lnTo>
                <a:lnTo>
                  <a:pt x="1772792" y="1885759"/>
                </a:lnTo>
                <a:close/>
              </a:path>
              <a:path w="1782445" h="1891029">
                <a:moveTo>
                  <a:pt x="1782317" y="9525"/>
                </a:moveTo>
                <a:lnTo>
                  <a:pt x="1777555" y="9525"/>
                </a:lnTo>
                <a:lnTo>
                  <a:pt x="1772792" y="4762"/>
                </a:lnTo>
                <a:lnTo>
                  <a:pt x="1782317" y="4762"/>
                </a:lnTo>
                <a:lnTo>
                  <a:pt x="1782317" y="9525"/>
                </a:lnTo>
                <a:close/>
              </a:path>
              <a:path w="1782445" h="1891029">
                <a:moveTo>
                  <a:pt x="9525" y="1885759"/>
                </a:moveTo>
                <a:lnTo>
                  <a:pt x="4762" y="1880997"/>
                </a:lnTo>
                <a:lnTo>
                  <a:pt x="9525" y="1880997"/>
                </a:lnTo>
                <a:lnTo>
                  <a:pt x="9525" y="1885759"/>
                </a:lnTo>
                <a:close/>
              </a:path>
              <a:path w="1782445" h="1891029">
                <a:moveTo>
                  <a:pt x="1772792" y="1885759"/>
                </a:moveTo>
                <a:lnTo>
                  <a:pt x="9525" y="1885759"/>
                </a:lnTo>
                <a:lnTo>
                  <a:pt x="9525" y="1880997"/>
                </a:lnTo>
                <a:lnTo>
                  <a:pt x="1772792" y="1880997"/>
                </a:lnTo>
                <a:lnTo>
                  <a:pt x="1772792" y="1885759"/>
                </a:lnTo>
                <a:close/>
              </a:path>
              <a:path w="1782445" h="1891029">
                <a:moveTo>
                  <a:pt x="1782317" y="1885759"/>
                </a:moveTo>
                <a:lnTo>
                  <a:pt x="1772792" y="1885759"/>
                </a:lnTo>
                <a:lnTo>
                  <a:pt x="1777555" y="1880997"/>
                </a:lnTo>
                <a:lnTo>
                  <a:pt x="1782317" y="1880997"/>
                </a:lnTo>
                <a:lnTo>
                  <a:pt x="1782317" y="188575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04332" y="3384803"/>
            <a:ext cx="1761743" cy="18714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94807" y="3375278"/>
            <a:ext cx="1781175" cy="1891030"/>
          </a:xfrm>
          <a:custGeom>
            <a:avLst/>
            <a:gdLst/>
            <a:ahLst/>
            <a:cxnLst/>
            <a:rect l="l" t="t" r="r" b="b"/>
            <a:pathLst>
              <a:path w="1781175" h="1891029">
                <a:moveTo>
                  <a:pt x="1776031" y="1890522"/>
                </a:moveTo>
                <a:lnTo>
                  <a:pt x="4762" y="1890522"/>
                </a:lnTo>
                <a:lnTo>
                  <a:pt x="3289" y="1890293"/>
                </a:lnTo>
                <a:lnTo>
                  <a:pt x="1968" y="1889607"/>
                </a:lnTo>
                <a:lnTo>
                  <a:pt x="914" y="1888553"/>
                </a:lnTo>
                <a:lnTo>
                  <a:pt x="228" y="1887232"/>
                </a:lnTo>
                <a:lnTo>
                  <a:pt x="0" y="1885759"/>
                </a:lnTo>
                <a:lnTo>
                  <a:pt x="0" y="4762"/>
                </a:lnTo>
                <a:lnTo>
                  <a:pt x="4762" y="0"/>
                </a:lnTo>
                <a:lnTo>
                  <a:pt x="1776031" y="0"/>
                </a:lnTo>
                <a:lnTo>
                  <a:pt x="178079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880997"/>
                </a:lnTo>
                <a:lnTo>
                  <a:pt x="4762" y="1880997"/>
                </a:lnTo>
                <a:lnTo>
                  <a:pt x="9525" y="1885759"/>
                </a:lnTo>
                <a:lnTo>
                  <a:pt x="1780793" y="1885759"/>
                </a:lnTo>
                <a:lnTo>
                  <a:pt x="1780565" y="1887232"/>
                </a:lnTo>
                <a:lnTo>
                  <a:pt x="1779879" y="1888553"/>
                </a:lnTo>
                <a:lnTo>
                  <a:pt x="1778825" y="1889607"/>
                </a:lnTo>
                <a:lnTo>
                  <a:pt x="1777504" y="1890293"/>
                </a:lnTo>
                <a:lnTo>
                  <a:pt x="1776031" y="1890522"/>
                </a:lnTo>
                <a:close/>
              </a:path>
              <a:path w="1781175" h="18910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781175" h="1891029">
                <a:moveTo>
                  <a:pt x="177126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771268" y="4762"/>
                </a:lnTo>
                <a:lnTo>
                  <a:pt x="1771268" y="9525"/>
                </a:lnTo>
                <a:close/>
              </a:path>
              <a:path w="1781175" h="1891029">
                <a:moveTo>
                  <a:pt x="1771268" y="1885759"/>
                </a:moveTo>
                <a:lnTo>
                  <a:pt x="1771268" y="4762"/>
                </a:lnTo>
                <a:lnTo>
                  <a:pt x="1776031" y="9525"/>
                </a:lnTo>
                <a:lnTo>
                  <a:pt x="1780793" y="9525"/>
                </a:lnTo>
                <a:lnTo>
                  <a:pt x="1780793" y="1880997"/>
                </a:lnTo>
                <a:lnTo>
                  <a:pt x="1776031" y="1880997"/>
                </a:lnTo>
                <a:lnTo>
                  <a:pt x="1771268" y="1885759"/>
                </a:lnTo>
                <a:close/>
              </a:path>
              <a:path w="1781175" h="1891029">
                <a:moveTo>
                  <a:pt x="1780793" y="9525"/>
                </a:moveTo>
                <a:lnTo>
                  <a:pt x="1776031" y="9525"/>
                </a:lnTo>
                <a:lnTo>
                  <a:pt x="1771268" y="4762"/>
                </a:lnTo>
                <a:lnTo>
                  <a:pt x="1780793" y="4762"/>
                </a:lnTo>
                <a:lnTo>
                  <a:pt x="1780793" y="9525"/>
                </a:lnTo>
                <a:close/>
              </a:path>
              <a:path w="1781175" h="1891029">
                <a:moveTo>
                  <a:pt x="9525" y="1885759"/>
                </a:moveTo>
                <a:lnTo>
                  <a:pt x="4762" y="1880997"/>
                </a:lnTo>
                <a:lnTo>
                  <a:pt x="9525" y="1880997"/>
                </a:lnTo>
                <a:lnTo>
                  <a:pt x="9525" y="1885759"/>
                </a:lnTo>
                <a:close/>
              </a:path>
              <a:path w="1781175" h="1891029">
                <a:moveTo>
                  <a:pt x="1771268" y="1885759"/>
                </a:moveTo>
                <a:lnTo>
                  <a:pt x="9525" y="1885759"/>
                </a:lnTo>
                <a:lnTo>
                  <a:pt x="9525" y="1880997"/>
                </a:lnTo>
                <a:lnTo>
                  <a:pt x="1771268" y="1880997"/>
                </a:lnTo>
                <a:lnTo>
                  <a:pt x="1771268" y="1885759"/>
                </a:lnTo>
                <a:close/>
              </a:path>
              <a:path w="1781175" h="1891029">
                <a:moveTo>
                  <a:pt x="1780793" y="1885759"/>
                </a:moveTo>
                <a:lnTo>
                  <a:pt x="1771268" y="1885759"/>
                </a:lnTo>
                <a:lnTo>
                  <a:pt x="1776031" y="1880997"/>
                </a:lnTo>
                <a:lnTo>
                  <a:pt x="1780793" y="1880997"/>
                </a:lnTo>
                <a:lnTo>
                  <a:pt x="1780793" y="188575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79792" y="3384803"/>
            <a:ext cx="1761744" cy="18714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70267" y="3375278"/>
            <a:ext cx="1781175" cy="1891030"/>
          </a:xfrm>
          <a:custGeom>
            <a:avLst/>
            <a:gdLst/>
            <a:ahLst/>
            <a:cxnLst/>
            <a:rect l="l" t="t" r="r" b="b"/>
            <a:pathLst>
              <a:path w="1781175" h="1891029">
                <a:moveTo>
                  <a:pt x="1776031" y="1890522"/>
                </a:moveTo>
                <a:lnTo>
                  <a:pt x="4762" y="1890522"/>
                </a:lnTo>
                <a:lnTo>
                  <a:pt x="3289" y="1890293"/>
                </a:lnTo>
                <a:lnTo>
                  <a:pt x="1968" y="1889607"/>
                </a:lnTo>
                <a:lnTo>
                  <a:pt x="914" y="1888553"/>
                </a:lnTo>
                <a:lnTo>
                  <a:pt x="228" y="1887232"/>
                </a:lnTo>
                <a:lnTo>
                  <a:pt x="0" y="1885759"/>
                </a:lnTo>
                <a:lnTo>
                  <a:pt x="0" y="4762"/>
                </a:lnTo>
                <a:lnTo>
                  <a:pt x="4762" y="0"/>
                </a:lnTo>
                <a:lnTo>
                  <a:pt x="1776031" y="0"/>
                </a:lnTo>
                <a:lnTo>
                  <a:pt x="178079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880997"/>
                </a:lnTo>
                <a:lnTo>
                  <a:pt x="4762" y="1880997"/>
                </a:lnTo>
                <a:lnTo>
                  <a:pt x="9525" y="1885759"/>
                </a:lnTo>
                <a:lnTo>
                  <a:pt x="1780793" y="1885759"/>
                </a:lnTo>
                <a:lnTo>
                  <a:pt x="1780565" y="1887232"/>
                </a:lnTo>
                <a:lnTo>
                  <a:pt x="1779879" y="1888553"/>
                </a:lnTo>
                <a:lnTo>
                  <a:pt x="1778825" y="1889607"/>
                </a:lnTo>
                <a:lnTo>
                  <a:pt x="1777504" y="1890293"/>
                </a:lnTo>
                <a:lnTo>
                  <a:pt x="1776031" y="1890522"/>
                </a:lnTo>
                <a:close/>
              </a:path>
              <a:path w="1781175" h="18910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781175" h="1891029">
                <a:moveTo>
                  <a:pt x="177126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771268" y="4762"/>
                </a:lnTo>
                <a:lnTo>
                  <a:pt x="1771268" y="9525"/>
                </a:lnTo>
                <a:close/>
              </a:path>
              <a:path w="1781175" h="1891029">
                <a:moveTo>
                  <a:pt x="1771268" y="1885759"/>
                </a:moveTo>
                <a:lnTo>
                  <a:pt x="1771268" y="4762"/>
                </a:lnTo>
                <a:lnTo>
                  <a:pt x="1776031" y="9525"/>
                </a:lnTo>
                <a:lnTo>
                  <a:pt x="1780793" y="9525"/>
                </a:lnTo>
                <a:lnTo>
                  <a:pt x="1780793" y="1880997"/>
                </a:lnTo>
                <a:lnTo>
                  <a:pt x="1776031" y="1880997"/>
                </a:lnTo>
                <a:lnTo>
                  <a:pt x="1771268" y="1885759"/>
                </a:lnTo>
                <a:close/>
              </a:path>
              <a:path w="1781175" h="1891029">
                <a:moveTo>
                  <a:pt x="1780793" y="9525"/>
                </a:moveTo>
                <a:lnTo>
                  <a:pt x="1776031" y="9525"/>
                </a:lnTo>
                <a:lnTo>
                  <a:pt x="1771268" y="4762"/>
                </a:lnTo>
                <a:lnTo>
                  <a:pt x="1780793" y="4762"/>
                </a:lnTo>
                <a:lnTo>
                  <a:pt x="1780793" y="9525"/>
                </a:lnTo>
                <a:close/>
              </a:path>
              <a:path w="1781175" h="1891029">
                <a:moveTo>
                  <a:pt x="9525" y="1885759"/>
                </a:moveTo>
                <a:lnTo>
                  <a:pt x="4762" y="1880997"/>
                </a:lnTo>
                <a:lnTo>
                  <a:pt x="9525" y="1880997"/>
                </a:lnTo>
                <a:lnTo>
                  <a:pt x="9525" y="1885759"/>
                </a:lnTo>
                <a:close/>
              </a:path>
              <a:path w="1781175" h="1891029">
                <a:moveTo>
                  <a:pt x="1771268" y="1885759"/>
                </a:moveTo>
                <a:lnTo>
                  <a:pt x="9525" y="1885759"/>
                </a:lnTo>
                <a:lnTo>
                  <a:pt x="9525" y="1880997"/>
                </a:lnTo>
                <a:lnTo>
                  <a:pt x="1771268" y="1880997"/>
                </a:lnTo>
                <a:lnTo>
                  <a:pt x="1771268" y="1885759"/>
                </a:lnTo>
                <a:close/>
              </a:path>
              <a:path w="1781175" h="1891029">
                <a:moveTo>
                  <a:pt x="1780793" y="1885759"/>
                </a:moveTo>
                <a:lnTo>
                  <a:pt x="1771268" y="1885759"/>
                </a:lnTo>
                <a:lnTo>
                  <a:pt x="1776031" y="1880997"/>
                </a:lnTo>
                <a:lnTo>
                  <a:pt x="1780793" y="1880997"/>
                </a:lnTo>
                <a:lnTo>
                  <a:pt x="1780793" y="188575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278075" y="2503309"/>
            <a:ext cx="3384550" cy="795020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245"/>
              </a:spcBef>
            </a:pPr>
            <a:r>
              <a:rPr dirty="0" sz="2400" b="1">
                <a:latin typeface="华文楷体"/>
                <a:cs typeface="华文楷体"/>
              </a:rPr>
              <a:t>况属于同一类</a:t>
            </a:r>
            <a:r>
              <a:rPr dirty="0" sz="2400" spc="-5" b="1">
                <a:latin typeface="华文楷体"/>
                <a:cs typeface="华文楷体"/>
              </a:rPr>
              <a:t>？</a:t>
            </a:r>
            <a:endParaRPr sz="24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2400" b="1">
                <a:latin typeface="Times New Roman"/>
                <a:cs typeface="Times New Roman"/>
              </a:rPr>
              <a:t>2.</a:t>
            </a:r>
            <a:r>
              <a:rPr dirty="0" sz="2400" spc="-6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华文楷体"/>
                <a:cs typeface="华文楷体"/>
              </a:rPr>
              <a:t>你的判断依据是什么</a:t>
            </a:r>
            <a:r>
              <a:rPr dirty="0" sz="2400" spc="-5" b="1">
                <a:latin typeface="华文楷体"/>
                <a:cs typeface="华文楷体"/>
              </a:rPr>
              <a:t>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97093" y="1037907"/>
            <a:ext cx="10915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黑体"/>
                <a:cs typeface="黑体"/>
              </a:rPr>
              <a:t>想一</a:t>
            </a:r>
            <a:r>
              <a:rPr dirty="0" sz="2800" spc="-5">
                <a:latin typeface="黑体"/>
                <a:cs typeface="黑体"/>
              </a:rPr>
              <a:t>想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65436" y="1559172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02051" y="1289303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01695" y="1511808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1888" y="3384803"/>
            <a:ext cx="1761743" cy="1871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42363" y="3375278"/>
            <a:ext cx="1781175" cy="1891030"/>
          </a:xfrm>
          <a:custGeom>
            <a:avLst/>
            <a:gdLst/>
            <a:ahLst/>
            <a:cxnLst/>
            <a:rect l="l" t="t" r="r" b="b"/>
            <a:pathLst>
              <a:path w="1781175" h="1891029">
                <a:moveTo>
                  <a:pt x="1776031" y="1890522"/>
                </a:moveTo>
                <a:lnTo>
                  <a:pt x="4762" y="1890522"/>
                </a:lnTo>
                <a:lnTo>
                  <a:pt x="3289" y="1890293"/>
                </a:lnTo>
                <a:lnTo>
                  <a:pt x="1968" y="1889607"/>
                </a:lnTo>
                <a:lnTo>
                  <a:pt x="914" y="1888553"/>
                </a:lnTo>
                <a:lnTo>
                  <a:pt x="228" y="1887232"/>
                </a:lnTo>
                <a:lnTo>
                  <a:pt x="0" y="1885759"/>
                </a:lnTo>
                <a:lnTo>
                  <a:pt x="0" y="4762"/>
                </a:lnTo>
                <a:lnTo>
                  <a:pt x="4762" y="0"/>
                </a:lnTo>
                <a:lnTo>
                  <a:pt x="1776031" y="0"/>
                </a:lnTo>
                <a:lnTo>
                  <a:pt x="1780794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880997"/>
                </a:lnTo>
                <a:lnTo>
                  <a:pt x="4762" y="1880997"/>
                </a:lnTo>
                <a:lnTo>
                  <a:pt x="9525" y="1885759"/>
                </a:lnTo>
                <a:lnTo>
                  <a:pt x="1780794" y="1885759"/>
                </a:lnTo>
                <a:lnTo>
                  <a:pt x="1780565" y="1887232"/>
                </a:lnTo>
                <a:lnTo>
                  <a:pt x="1779879" y="1888553"/>
                </a:lnTo>
                <a:lnTo>
                  <a:pt x="1778825" y="1889607"/>
                </a:lnTo>
                <a:lnTo>
                  <a:pt x="1777504" y="1890293"/>
                </a:lnTo>
                <a:lnTo>
                  <a:pt x="1776031" y="1890522"/>
                </a:lnTo>
                <a:close/>
              </a:path>
              <a:path w="1781175" h="18910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781175" h="1891029">
                <a:moveTo>
                  <a:pt x="1771269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771269" y="4762"/>
                </a:lnTo>
                <a:lnTo>
                  <a:pt x="1771269" y="9525"/>
                </a:lnTo>
                <a:close/>
              </a:path>
              <a:path w="1781175" h="1891029">
                <a:moveTo>
                  <a:pt x="1771269" y="1885759"/>
                </a:moveTo>
                <a:lnTo>
                  <a:pt x="1771269" y="4762"/>
                </a:lnTo>
                <a:lnTo>
                  <a:pt x="1776031" y="9525"/>
                </a:lnTo>
                <a:lnTo>
                  <a:pt x="1780794" y="9525"/>
                </a:lnTo>
                <a:lnTo>
                  <a:pt x="1780794" y="1880997"/>
                </a:lnTo>
                <a:lnTo>
                  <a:pt x="1776031" y="1880997"/>
                </a:lnTo>
                <a:lnTo>
                  <a:pt x="1771269" y="1885759"/>
                </a:lnTo>
                <a:close/>
              </a:path>
              <a:path w="1781175" h="1891029">
                <a:moveTo>
                  <a:pt x="1780794" y="9525"/>
                </a:moveTo>
                <a:lnTo>
                  <a:pt x="1776031" y="9525"/>
                </a:lnTo>
                <a:lnTo>
                  <a:pt x="1771269" y="4762"/>
                </a:lnTo>
                <a:lnTo>
                  <a:pt x="1780794" y="4762"/>
                </a:lnTo>
                <a:lnTo>
                  <a:pt x="1780794" y="9525"/>
                </a:lnTo>
                <a:close/>
              </a:path>
              <a:path w="1781175" h="1891029">
                <a:moveTo>
                  <a:pt x="9525" y="1885759"/>
                </a:moveTo>
                <a:lnTo>
                  <a:pt x="4762" y="1880997"/>
                </a:lnTo>
                <a:lnTo>
                  <a:pt x="9525" y="1880997"/>
                </a:lnTo>
                <a:lnTo>
                  <a:pt x="9525" y="1885759"/>
                </a:lnTo>
                <a:close/>
              </a:path>
              <a:path w="1781175" h="1891029">
                <a:moveTo>
                  <a:pt x="1771269" y="1885759"/>
                </a:moveTo>
                <a:lnTo>
                  <a:pt x="9525" y="1885759"/>
                </a:lnTo>
                <a:lnTo>
                  <a:pt x="9525" y="1880997"/>
                </a:lnTo>
                <a:lnTo>
                  <a:pt x="1771269" y="1880997"/>
                </a:lnTo>
                <a:lnTo>
                  <a:pt x="1771269" y="1885759"/>
                </a:lnTo>
                <a:close/>
              </a:path>
              <a:path w="1781175" h="1891029">
                <a:moveTo>
                  <a:pt x="1780794" y="1885759"/>
                </a:moveTo>
                <a:lnTo>
                  <a:pt x="1771269" y="1885759"/>
                </a:lnTo>
                <a:lnTo>
                  <a:pt x="1776031" y="1880997"/>
                </a:lnTo>
                <a:lnTo>
                  <a:pt x="1780794" y="1880997"/>
                </a:lnTo>
                <a:lnTo>
                  <a:pt x="1780794" y="188575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25823" y="3384803"/>
            <a:ext cx="1763268" cy="1871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16298" y="3375278"/>
            <a:ext cx="1782445" cy="1891030"/>
          </a:xfrm>
          <a:custGeom>
            <a:avLst/>
            <a:gdLst/>
            <a:ahLst/>
            <a:cxnLst/>
            <a:rect l="l" t="t" r="r" b="b"/>
            <a:pathLst>
              <a:path w="1782445" h="1891029">
                <a:moveTo>
                  <a:pt x="1777555" y="1890522"/>
                </a:moveTo>
                <a:lnTo>
                  <a:pt x="4762" y="1890522"/>
                </a:lnTo>
                <a:lnTo>
                  <a:pt x="3289" y="1890293"/>
                </a:lnTo>
                <a:lnTo>
                  <a:pt x="1968" y="1889607"/>
                </a:lnTo>
                <a:lnTo>
                  <a:pt x="914" y="1888553"/>
                </a:lnTo>
                <a:lnTo>
                  <a:pt x="228" y="1887232"/>
                </a:lnTo>
                <a:lnTo>
                  <a:pt x="0" y="1885759"/>
                </a:lnTo>
                <a:lnTo>
                  <a:pt x="0" y="4762"/>
                </a:lnTo>
                <a:lnTo>
                  <a:pt x="4762" y="0"/>
                </a:lnTo>
                <a:lnTo>
                  <a:pt x="1777555" y="0"/>
                </a:lnTo>
                <a:lnTo>
                  <a:pt x="1782317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880997"/>
                </a:lnTo>
                <a:lnTo>
                  <a:pt x="4762" y="1880997"/>
                </a:lnTo>
                <a:lnTo>
                  <a:pt x="9525" y="1885759"/>
                </a:lnTo>
                <a:lnTo>
                  <a:pt x="1782317" y="1885759"/>
                </a:lnTo>
                <a:lnTo>
                  <a:pt x="1782089" y="1887232"/>
                </a:lnTo>
                <a:lnTo>
                  <a:pt x="1781403" y="1888553"/>
                </a:lnTo>
                <a:lnTo>
                  <a:pt x="1780349" y="1889607"/>
                </a:lnTo>
                <a:lnTo>
                  <a:pt x="1779028" y="1890293"/>
                </a:lnTo>
                <a:lnTo>
                  <a:pt x="1777555" y="1890522"/>
                </a:lnTo>
                <a:close/>
              </a:path>
              <a:path w="1782445" h="18910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782445" h="1891029">
                <a:moveTo>
                  <a:pt x="1772792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772792" y="4762"/>
                </a:lnTo>
                <a:lnTo>
                  <a:pt x="1772792" y="9525"/>
                </a:lnTo>
                <a:close/>
              </a:path>
              <a:path w="1782445" h="1891029">
                <a:moveTo>
                  <a:pt x="1772792" y="1885759"/>
                </a:moveTo>
                <a:lnTo>
                  <a:pt x="1772792" y="4762"/>
                </a:lnTo>
                <a:lnTo>
                  <a:pt x="1777555" y="9525"/>
                </a:lnTo>
                <a:lnTo>
                  <a:pt x="1782317" y="9525"/>
                </a:lnTo>
                <a:lnTo>
                  <a:pt x="1782317" y="1880997"/>
                </a:lnTo>
                <a:lnTo>
                  <a:pt x="1777555" y="1880997"/>
                </a:lnTo>
                <a:lnTo>
                  <a:pt x="1772792" y="1885759"/>
                </a:lnTo>
                <a:close/>
              </a:path>
              <a:path w="1782445" h="1891029">
                <a:moveTo>
                  <a:pt x="1782317" y="9525"/>
                </a:moveTo>
                <a:lnTo>
                  <a:pt x="1777555" y="9525"/>
                </a:lnTo>
                <a:lnTo>
                  <a:pt x="1772792" y="4762"/>
                </a:lnTo>
                <a:lnTo>
                  <a:pt x="1782317" y="4762"/>
                </a:lnTo>
                <a:lnTo>
                  <a:pt x="1782317" y="9525"/>
                </a:lnTo>
                <a:close/>
              </a:path>
              <a:path w="1782445" h="1891029">
                <a:moveTo>
                  <a:pt x="9525" y="1885759"/>
                </a:moveTo>
                <a:lnTo>
                  <a:pt x="4762" y="1880997"/>
                </a:lnTo>
                <a:lnTo>
                  <a:pt x="9525" y="1880997"/>
                </a:lnTo>
                <a:lnTo>
                  <a:pt x="9525" y="1885759"/>
                </a:lnTo>
                <a:close/>
              </a:path>
              <a:path w="1782445" h="1891029">
                <a:moveTo>
                  <a:pt x="1772792" y="1885759"/>
                </a:moveTo>
                <a:lnTo>
                  <a:pt x="9525" y="1885759"/>
                </a:lnTo>
                <a:lnTo>
                  <a:pt x="9525" y="1880997"/>
                </a:lnTo>
                <a:lnTo>
                  <a:pt x="1772792" y="1880997"/>
                </a:lnTo>
                <a:lnTo>
                  <a:pt x="1772792" y="1885759"/>
                </a:lnTo>
                <a:close/>
              </a:path>
              <a:path w="1782445" h="1891029">
                <a:moveTo>
                  <a:pt x="1782317" y="1885759"/>
                </a:moveTo>
                <a:lnTo>
                  <a:pt x="1772792" y="1885759"/>
                </a:lnTo>
                <a:lnTo>
                  <a:pt x="1777555" y="1880997"/>
                </a:lnTo>
                <a:lnTo>
                  <a:pt x="1782317" y="1880997"/>
                </a:lnTo>
                <a:lnTo>
                  <a:pt x="1782317" y="188575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04332" y="3384803"/>
            <a:ext cx="1761743" cy="18714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94807" y="3375278"/>
            <a:ext cx="1781175" cy="1891030"/>
          </a:xfrm>
          <a:custGeom>
            <a:avLst/>
            <a:gdLst/>
            <a:ahLst/>
            <a:cxnLst/>
            <a:rect l="l" t="t" r="r" b="b"/>
            <a:pathLst>
              <a:path w="1781175" h="1891029">
                <a:moveTo>
                  <a:pt x="1776031" y="1890522"/>
                </a:moveTo>
                <a:lnTo>
                  <a:pt x="4762" y="1890522"/>
                </a:lnTo>
                <a:lnTo>
                  <a:pt x="3289" y="1890293"/>
                </a:lnTo>
                <a:lnTo>
                  <a:pt x="1968" y="1889607"/>
                </a:lnTo>
                <a:lnTo>
                  <a:pt x="914" y="1888553"/>
                </a:lnTo>
                <a:lnTo>
                  <a:pt x="228" y="1887232"/>
                </a:lnTo>
                <a:lnTo>
                  <a:pt x="0" y="1885759"/>
                </a:lnTo>
                <a:lnTo>
                  <a:pt x="0" y="4762"/>
                </a:lnTo>
                <a:lnTo>
                  <a:pt x="4762" y="0"/>
                </a:lnTo>
                <a:lnTo>
                  <a:pt x="1776031" y="0"/>
                </a:lnTo>
                <a:lnTo>
                  <a:pt x="178079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880997"/>
                </a:lnTo>
                <a:lnTo>
                  <a:pt x="4762" y="1880997"/>
                </a:lnTo>
                <a:lnTo>
                  <a:pt x="9525" y="1885759"/>
                </a:lnTo>
                <a:lnTo>
                  <a:pt x="1780793" y="1885759"/>
                </a:lnTo>
                <a:lnTo>
                  <a:pt x="1780565" y="1887232"/>
                </a:lnTo>
                <a:lnTo>
                  <a:pt x="1779879" y="1888553"/>
                </a:lnTo>
                <a:lnTo>
                  <a:pt x="1778825" y="1889607"/>
                </a:lnTo>
                <a:lnTo>
                  <a:pt x="1777504" y="1890293"/>
                </a:lnTo>
                <a:lnTo>
                  <a:pt x="1776031" y="1890522"/>
                </a:lnTo>
                <a:close/>
              </a:path>
              <a:path w="1781175" h="18910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781175" h="1891029">
                <a:moveTo>
                  <a:pt x="177126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771268" y="4762"/>
                </a:lnTo>
                <a:lnTo>
                  <a:pt x="1771268" y="9525"/>
                </a:lnTo>
                <a:close/>
              </a:path>
              <a:path w="1781175" h="1891029">
                <a:moveTo>
                  <a:pt x="1771268" y="1885759"/>
                </a:moveTo>
                <a:lnTo>
                  <a:pt x="1771268" y="4762"/>
                </a:lnTo>
                <a:lnTo>
                  <a:pt x="1776031" y="9525"/>
                </a:lnTo>
                <a:lnTo>
                  <a:pt x="1780793" y="9525"/>
                </a:lnTo>
                <a:lnTo>
                  <a:pt x="1780793" y="1880997"/>
                </a:lnTo>
                <a:lnTo>
                  <a:pt x="1776031" y="1880997"/>
                </a:lnTo>
                <a:lnTo>
                  <a:pt x="1771268" y="1885759"/>
                </a:lnTo>
                <a:close/>
              </a:path>
              <a:path w="1781175" h="1891029">
                <a:moveTo>
                  <a:pt x="1780793" y="9525"/>
                </a:moveTo>
                <a:lnTo>
                  <a:pt x="1776031" y="9525"/>
                </a:lnTo>
                <a:lnTo>
                  <a:pt x="1771268" y="4762"/>
                </a:lnTo>
                <a:lnTo>
                  <a:pt x="1780793" y="4762"/>
                </a:lnTo>
                <a:lnTo>
                  <a:pt x="1780793" y="9525"/>
                </a:lnTo>
                <a:close/>
              </a:path>
              <a:path w="1781175" h="1891029">
                <a:moveTo>
                  <a:pt x="9525" y="1885759"/>
                </a:moveTo>
                <a:lnTo>
                  <a:pt x="4762" y="1880997"/>
                </a:lnTo>
                <a:lnTo>
                  <a:pt x="9525" y="1880997"/>
                </a:lnTo>
                <a:lnTo>
                  <a:pt x="9525" y="1885759"/>
                </a:lnTo>
                <a:close/>
              </a:path>
              <a:path w="1781175" h="1891029">
                <a:moveTo>
                  <a:pt x="1771268" y="1885759"/>
                </a:moveTo>
                <a:lnTo>
                  <a:pt x="9525" y="1885759"/>
                </a:lnTo>
                <a:lnTo>
                  <a:pt x="9525" y="1880997"/>
                </a:lnTo>
                <a:lnTo>
                  <a:pt x="1771268" y="1880997"/>
                </a:lnTo>
                <a:lnTo>
                  <a:pt x="1771268" y="1885759"/>
                </a:lnTo>
                <a:close/>
              </a:path>
              <a:path w="1781175" h="1891029">
                <a:moveTo>
                  <a:pt x="1780793" y="1885759"/>
                </a:moveTo>
                <a:lnTo>
                  <a:pt x="1771268" y="1885759"/>
                </a:lnTo>
                <a:lnTo>
                  <a:pt x="1776031" y="1880997"/>
                </a:lnTo>
                <a:lnTo>
                  <a:pt x="1780793" y="1880997"/>
                </a:lnTo>
                <a:lnTo>
                  <a:pt x="1780793" y="188575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79792" y="3384803"/>
            <a:ext cx="1761744" cy="18714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70267" y="3375278"/>
            <a:ext cx="1781175" cy="1891030"/>
          </a:xfrm>
          <a:custGeom>
            <a:avLst/>
            <a:gdLst/>
            <a:ahLst/>
            <a:cxnLst/>
            <a:rect l="l" t="t" r="r" b="b"/>
            <a:pathLst>
              <a:path w="1781175" h="1891029">
                <a:moveTo>
                  <a:pt x="1776031" y="1890522"/>
                </a:moveTo>
                <a:lnTo>
                  <a:pt x="4762" y="1890522"/>
                </a:lnTo>
                <a:lnTo>
                  <a:pt x="3289" y="1890293"/>
                </a:lnTo>
                <a:lnTo>
                  <a:pt x="1968" y="1889607"/>
                </a:lnTo>
                <a:lnTo>
                  <a:pt x="914" y="1888553"/>
                </a:lnTo>
                <a:lnTo>
                  <a:pt x="228" y="1887232"/>
                </a:lnTo>
                <a:lnTo>
                  <a:pt x="0" y="1885759"/>
                </a:lnTo>
                <a:lnTo>
                  <a:pt x="0" y="4762"/>
                </a:lnTo>
                <a:lnTo>
                  <a:pt x="4762" y="0"/>
                </a:lnTo>
                <a:lnTo>
                  <a:pt x="1776031" y="0"/>
                </a:lnTo>
                <a:lnTo>
                  <a:pt x="178079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880997"/>
                </a:lnTo>
                <a:lnTo>
                  <a:pt x="4762" y="1880997"/>
                </a:lnTo>
                <a:lnTo>
                  <a:pt x="9525" y="1885759"/>
                </a:lnTo>
                <a:lnTo>
                  <a:pt x="1780793" y="1885759"/>
                </a:lnTo>
                <a:lnTo>
                  <a:pt x="1780565" y="1887232"/>
                </a:lnTo>
                <a:lnTo>
                  <a:pt x="1779879" y="1888553"/>
                </a:lnTo>
                <a:lnTo>
                  <a:pt x="1778825" y="1889607"/>
                </a:lnTo>
                <a:lnTo>
                  <a:pt x="1777504" y="1890293"/>
                </a:lnTo>
                <a:lnTo>
                  <a:pt x="1776031" y="1890522"/>
                </a:lnTo>
                <a:close/>
              </a:path>
              <a:path w="1781175" h="18910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781175" h="1891029">
                <a:moveTo>
                  <a:pt x="177126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771268" y="4762"/>
                </a:lnTo>
                <a:lnTo>
                  <a:pt x="1771268" y="9525"/>
                </a:lnTo>
                <a:close/>
              </a:path>
              <a:path w="1781175" h="1891029">
                <a:moveTo>
                  <a:pt x="1771268" y="1885759"/>
                </a:moveTo>
                <a:lnTo>
                  <a:pt x="1771268" y="4762"/>
                </a:lnTo>
                <a:lnTo>
                  <a:pt x="1776031" y="9525"/>
                </a:lnTo>
                <a:lnTo>
                  <a:pt x="1780793" y="9525"/>
                </a:lnTo>
                <a:lnTo>
                  <a:pt x="1780793" y="1880997"/>
                </a:lnTo>
                <a:lnTo>
                  <a:pt x="1776031" y="1880997"/>
                </a:lnTo>
                <a:lnTo>
                  <a:pt x="1771268" y="1885759"/>
                </a:lnTo>
                <a:close/>
              </a:path>
              <a:path w="1781175" h="1891029">
                <a:moveTo>
                  <a:pt x="1780793" y="9525"/>
                </a:moveTo>
                <a:lnTo>
                  <a:pt x="1776031" y="9525"/>
                </a:lnTo>
                <a:lnTo>
                  <a:pt x="1771268" y="4762"/>
                </a:lnTo>
                <a:lnTo>
                  <a:pt x="1780793" y="4762"/>
                </a:lnTo>
                <a:lnTo>
                  <a:pt x="1780793" y="9525"/>
                </a:lnTo>
                <a:close/>
              </a:path>
              <a:path w="1781175" h="1891029">
                <a:moveTo>
                  <a:pt x="9525" y="1885759"/>
                </a:moveTo>
                <a:lnTo>
                  <a:pt x="4762" y="1880997"/>
                </a:lnTo>
                <a:lnTo>
                  <a:pt x="9525" y="1880997"/>
                </a:lnTo>
                <a:lnTo>
                  <a:pt x="9525" y="1885759"/>
                </a:lnTo>
                <a:close/>
              </a:path>
              <a:path w="1781175" h="1891029">
                <a:moveTo>
                  <a:pt x="1771268" y="1885759"/>
                </a:moveTo>
                <a:lnTo>
                  <a:pt x="9525" y="1885759"/>
                </a:lnTo>
                <a:lnTo>
                  <a:pt x="9525" y="1880997"/>
                </a:lnTo>
                <a:lnTo>
                  <a:pt x="1771268" y="1880997"/>
                </a:lnTo>
                <a:lnTo>
                  <a:pt x="1771268" y="1885759"/>
                </a:lnTo>
                <a:close/>
              </a:path>
              <a:path w="1781175" h="1891029">
                <a:moveTo>
                  <a:pt x="1780793" y="1885759"/>
                </a:moveTo>
                <a:lnTo>
                  <a:pt x="1771268" y="1885759"/>
                </a:lnTo>
                <a:lnTo>
                  <a:pt x="1776031" y="1880997"/>
                </a:lnTo>
                <a:lnTo>
                  <a:pt x="1780793" y="1880997"/>
                </a:lnTo>
                <a:lnTo>
                  <a:pt x="1780793" y="188575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78075" y="1790534"/>
            <a:ext cx="659066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 spc="-5" b="1">
                <a:latin typeface="华文楷体"/>
                <a:cs typeface="华文楷体"/>
              </a:rPr>
              <a:t>1</a:t>
            </a:r>
            <a:r>
              <a:rPr dirty="0" spc="-5" b="1">
                <a:latin typeface="华文楷体"/>
                <a:cs typeface="华文楷体"/>
              </a:rPr>
              <a:t>.</a:t>
            </a:r>
            <a:r>
              <a:rPr dirty="0" spc="-5" b="1">
                <a:latin typeface="华文楷体"/>
                <a:cs typeface="华文楷体"/>
              </a:rPr>
              <a:t>	</a:t>
            </a:r>
            <a:r>
              <a:rPr dirty="0" b="1">
                <a:latin typeface="华文楷体"/>
                <a:cs typeface="华文楷体"/>
              </a:rPr>
              <a:t>根据每幅图中各个力作用线的几何关系，可</a:t>
            </a:r>
            <a:r>
              <a:rPr dirty="0" spc="-5" b="1">
                <a:latin typeface="华文楷体"/>
                <a:cs typeface="华文楷体"/>
              </a:rPr>
              <a:t>以 </a:t>
            </a:r>
            <a:r>
              <a:rPr dirty="0" b="1">
                <a:latin typeface="华文楷体"/>
                <a:cs typeface="华文楷体"/>
              </a:rPr>
              <a:t>把下面四种情况的受力分成两类，判断哪些</a:t>
            </a:r>
            <a:r>
              <a:rPr dirty="0" spc="-5" b="1">
                <a:latin typeface="华文楷体"/>
                <a:cs typeface="华文楷体"/>
              </a:rPr>
              <a:t>情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97093" y="1037907"/>
            <a:ext cx="10915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黑体"/>
                <a:cs typeface="黑体"/>
              </a:rPr>
              <a:t>想一</a:t>
            </a:r>
            <a:r>
              <a:rPr dirty="0" sz="2800" spc="-5">
                <a:latin typeface="黑体"/>
                <a:cs typeface="黑体"/>
              </a:rPr>
              <a:t>想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65436" y="1559172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02051" y="1289303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01695" y="1511808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23380" y="2697441"/>
            <a:ext cx="2299131" cy="13287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724992" y="2783357"/>
            <a:ext cx="130111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FF00"/>
                </a:solidFill>
                <a:latin typeface="楷体"/>
                <a:cs typeface="楷体"/>
              </a:rPr>
              <a:t>几个力作</a:t>
            </a:r>
            <a:r>
              <a:rPr dirty="0" sz="2000" spc="-5" b="1">
                <a:solidFill>
                  <a:srgbClr val="FFFF00"/>
                </a:solidFill>
                <a:latin typeface="楷体"/>
                <a:cs typeface="楷体"/>
              </a:rPr>
              <a:t>用 </a:t>
            </a:r>
            <a:r>
              <a:rPr dirty="0" sz="2000" b="1">
                <a:solidFill>
                  <a:srgbClr val="FFFF00"/>
                </a:solidFill>
                <a:latin typeface="楷体"/>
                <a:cs typeface="楷体"/>
              </a:rPr>
              <a:t>于同一</a:t>
            </a:r>
            <a:r>
              <a:rPr dirty="0" sz="2000" spc="-5" b="1">
                <a:solidFill>
                  <a:srgbClr val="FFFF00"/>
                </a:solidFill>
                <a:latin typeface="楷体"/>
                <a:cs typeface="楷体"/>
              </a:rPr>
              <a:t>点</a:t>
            </a:r>
            <a:endParaRPr sz="2000">
              <a:latin typeface="楷体"/>
              <a:cs typeface="楷体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98788" y="3539312"/>
            <a:ext cx="1091565" cy="1991360"/>
          </a:xfrm>
          <a:custGeom>
            <a:avLst/>
            <a:gdLst/>
            <a:ahLst/>
            <a:cxnLst/>
            <a:rect l="l" t="t" r="r" b="b"/>
            <a:pathLst>
              <a:path w="1091564" h="1991360">
                <a:moveTo>
                  <a:pt x="54241" y="114173"/>
                </a:moveTo>
                <a:lnTo>
                  <a:pt x="0" y="13563"/>
                </a:lnTo>
                <a:lnTo>
                  <a:pt x="25158" y="0"/>
                </a:lnTo>
                <a:lnTo>
                  <a:pt x="79400" y="100609"/>
                </a:lnTo>
                <a:lnTo>
                  <a:pt x="54241" y="114173"/>
                </a:lnTo>
                <a:close/>
              </a:path>
              <a:path w="1091564" h="1991360">
                <a:moveTo>
                  <a:pt x="149174" y="290233"/>
                </a:moveTo>
                <a:lnTo>
                  <a:pt x="94919" y="189623"/>
                </a:lnTo>
                <a:lnTo>
                  <a:pt x="120078" y="176072"/>
                </a:lnTo>
                <a:lnTo>
                  <a:pt x="174320" y="276682"/>
                </a:lnTo>
                <a:lnTo>
                  <a:pt x="149174" y="290233"/>
                </a:lnTo>
                <a:close/>
              </a:path>
              <a:path w="1091564" h="1991360">
                <a:moveTo>
                  <a:pt x="244094" y="466305"/>
                </a:moveTo>
                <a:lnTo>
                  <a:pt x="189852" y="365696"/>
                </a:lnTo>
                <a:lnTo>
                  <a:pt x="214998" y="352132"/>
                </a:lnTo>
                <a:lnTo>
                  <a:pt x="269239" y="452742"/>
                </a:lnTo>
                <a:lnTo>
                  <a:pt x="244094" y="466305"/>
                </a:lnTo>
                <a:close/>
              </a:path>
              <a:path w="1091564" h="1991360">
                <a:moveTo>
                  <a:pt x="339013" y="642366"/>
                </a:moveTo>
                <a:lnTo>
                  <a:pt x="284772" y="541756"/>
                </a:lnTo>
                <a:lnTo>
                  <a:pt x="309930" y="528193"/>
                </a:lnTo>
                <a:lnTo>
                  <a:pt x="364172" y="628802"/>
                </a:lnTo>
                <a:lnTo>
                  <a:pt x="339013" y="642366"/>
                </a:lnTo>
                <a:close/>
              </a:path>
              <a:path w="1091564" h="1991360">
                <a:moveTo>
                  <a:pt x="433946" y="818438"/>
                </a:moveTo>
                <a:lnTo>
                  <a:pt x="379704" y="717829"/>
                </a:lnTo>
                <a:lnTo>
                  <a:pt x="404850" y="704265"/>
                </a:lnTo>
                <a:lnTo>
                  <a:pt x="459092" y="804875"/>
                </a:lnTo>
                <a:lnTo>
                  <a:pt x="433946" y="818438"/>
                </a:lnTo>
                <a:close/>
              </a:path>
              <a:path w="1091564" h="1991360">
                <a:moveTo>
                  <a:pt x="528866" y="994498"/>
                </a:moveTo>
                <a:lnTo>
                  <a:pt x="474624" y="893889"/>
                </a:lnTo>
                <a:lnTo>
                  <a:pt x="499770" y="880325"/>
                </a:lnTo>
                <a:lnTo>
                  <a:pt x="554024" y="980935"/>
                </a:lnTo>
                <a:lnTo>
                  <a:pt x="528866" y="994498"/>
                </a:lnTo>
                <a:close/>
              </a:path>
              <a:path w="1091564" h="1991360">
                <a:moveTo>
                  <a:pt x="623785" y="1170571"/>
                </a:moveTo>
                <a:lnTo>
                  <a:pt x="569544" y="1069962"/>
                </a:lnTo>
                <a:lnTo>
                  <a:pt x="594702" y="1056398"/>
                </a:lnTo>
                <a:lnTo>
                  <a:pt x="648944" y="1157008"/>
                </a:lnTo>
                <a:lnTo>
                  <a:pt x="623785" y="1170571"/>
                </a:lnTo>
                <a:close/>
              </a:path>
              <a:path w="1091564" h="1991360">
                <a:moveTo>
                  <a:pt x="718718" y="1346631"/>
                </a:moveTo>
                <a:lnTo>
                  <a:pt x="664476" y="1246022"/>
                </a:lnTo>
                <a:lnTo>
                  <a:pt x="689622" y="1232458"/>
                </a:lnTo>
                <a:lnTo>
                  <a:pt x="743864" y="1333068"/>
                </a:lnTo>
                <a:lnTo>
                  <a:pt x="718718" y="1346631"/>
                </a:lnTo>
                <a:close/>
              </a:path>
              <a:path w="1091564" h="1991360">
                <a:moveTo>
                  <a:pt x="813638" y="1522704"/>
                </a:moveTo>
                <a:lnTo>
                  <a:pt x="759396" y="1422095"/>
                </a:lnTo>
                <a:lnTo>
                  <a:pt x="784555" y="1408531"/>
                </a:lnTo>
                <a:lnTo>
                  <a:pt x="838796" y="1509141"/>
                </a:lnTo>
                <a:lnTo>
                  <a:pt x="813638" y="1522704"/>
                </a:lnTo>
                <a:close/>
              </a:path>
              <a:path w="1091564" h="1991360">
                <a:moveTo>
                  <a:pt x="908570" y="1698764"/>
                </a:moveTo>
                <a:lnTo>
                  <a:pt x="854316" y="1598155"/>
                </a:lnTo>
                <a:lnTo>
                  <a:pt x="879474" y="1584591"/>
                </a:lnTo>
                <a:lnTo>
                  <a:pt x="933716" y="1685201"/>
                </a:lnTo>
                <a:lnTo>
                  <a:pt x="908570" y="1698764"/>
                </a:lnTo>
                <a:close/>
              </a:path>
              <a:path w="1091564" h="1991360">
                <a:moveTo>
                  <a:pt x="1003490" y="1874837"/>
                </a:moveTo>
                <a:lnTo>
                  <a:pt x="949248" y="1774228"/>
                </a:lnTo>
                <a:lnTo>
                  <a:pt x="974394" y="1760664"/>
                </a:lnTo>
                <a:lnTo>
                  <a:pt x="1028636" y="1861273"/>
                </a:lnTo>
                <a:lnTo>
                  <a:pt x="1003490" y="1874837"/>
                </a:lnTo>
                <a:close/>
              </a:path>
              <a:path w="1091564" h="1991360">
                <a:moveTo>
                  <a:pt x="1066203" y="1991169"/>
                </a:moveTo>
                <a:lnTo>
                  <a:pt x="1044168" y="1950288"/>
                </a:lnTo>
                <a:lnTo>
                  <a:pt x="1069327" y="1936724"/>
                </a:lnTo>
                <a:lnTo>
                  <a:pt x="1091361" y="1977605"/>
                </a:lnTo>
                <a:lnTo>
                  <a:pt x="1066203" y="1991169"/>
                </a:lnTo>
                <a:close/>
              </a:path>
            </a:pathLst>
          </a:custGeom>
          <a:solidFill>
            <a:srgbClr val="23A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311234" y="2917342"/>
            <a:ext cx="2719120" cy="25120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278075" y="2503309"/>
            <a:ext cx="3384550" cy="1115695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245"/>
              </a:spcBef>
            </a:pPr>
            <a:r>
              <a:rPr dirty="0" sz="2400" b="1">
                <a:latin typeface="华文楷体"/>
                <a:cs typeface="华文楷体"/>
              </a:rPr>
              <a:t>况属于同一类</a:t>
            </a:r>
            <a:r>
              <a:rPr dirty="0" sz="2400" spc="-5" b="1">
                <a:latin typeface="华文楷体"/>
                <a:cs typeface="华文楷体"/>
              </a:rPr>
              <a:t>？</a:t>
            </a:r>
            <a:endParaRPr sz="24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2400" b="1">
                <a:latin typeface="Times New Roman"/>
                <a:cs typeface="Times New Roman"/>
              </a:rPr>
              <a:t>2.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spc="-930" b="1">
                <a:latin typeface="华文楷体"/>
                <a:cs typeface="华文楷体"/>
              </a:rPr>
              <a:t>你</a:t>
            </a:r>
            <a:r>
              <a:rPr dirty="0" baseline="-5555" sz="3000" spc="-1627" b="1">
                <a:solidFill>
                  <a:srgbClr val="FFFF00"/>
                </a:solidFill>
                <a:latin typeface="楷体"/>
                <a:cs typeface="楷体"/>
              </a:rPr>
              <a:t>几</a:t>
            </a:r>
            <a:r>
              <a:rPr dirty="0" sz="2400" spc="-1325" b="1">
                <a:latin typeface="华文楷体"/>
                <a:cs typeface="华文楷体"/>
              </a:rPr>
              <a:t>的</a:t>
            </a:r>
            <a:r>
              <a:rPr dirty="0" baseline="-5555" sz="3000" spc="-1035" b="1">
                <a:solidFill>
                  <a:srgbClr val="FFFF00"/>
                </a:solidFill>
                <a:latin typeface="楷体"/>
                <a:cs typeface="楷体"/>
              </a:rPr>
              <a:t>个</a:t>
            </a:r>
            <a:r>
              <a:rPr dirty="0" sz="2400" spc="-1720" b="1">
                <a:latin typeface="华文楷体"/>
                <a:cs typeface="华文楷体"/>
              </a:rPr>
              <a:t>判</a:t>
            </a:r>
            <a:r>
              <a:rPr dirty="0" baseline="-5555" sz="3000" spc="-442" b="1">
                <a:solidFill>
                  <a:srgbClr val="FFFF00"/>
                </a:solidFill>
                <a:latin typeface="楷体"/>
                <a:cs typeface="楷体"/>
              </a:rPr>
              <a:t>力</a:t>
            </a:r>
            <a:r>
              <a:rPr dirty="0" sz="2400" spc="-2115" b="1">
                <a:latin typeface="华文楷体"/>
                <a:cs typeface="华文楷体"/>
              </a:rPr>
              <a:t>断</a:t>
            </a:r>
            <a:r>
              <a:rPr dirty="0" baseline="-5555" sz="3000" b="1">
                <a:solidFill>
                  <a:srgbClr val="FFFF00"/>
                </a:solidFill>
                <a:latin typeface="楷体"/>
                <a:cs typeface="楷体"/>
              </a:rPr>
              <a:t>的</a:t>
            </a:r>
            <a:r>
              <a:rPr dirty="0" baseline="-5555" sz="3000" spc="-2865" b="1">
                <a:solidFill>
                  <a:srgbClr val="FFFF00"/>
                </a:solidFill>
                <a:latin typeface="楷体"/>
                <a:cs typeface="楷体"/>
              </a:rPr>
              <a:t>作</a:t>
            </a:r>
            <a:r>
              <a:rPr dirty="0" sz="2400" spc="-500" b="1">
                <a:latin typeface="华文楷体"/>
                <a:cs typeface="华文楷体"/>
              </a:rPr>
              <a:t>依</a:t>
            </a:r>
            <a:r>
              <a:rPr dirty="0" baseline="-5555" sz="3000" spc="-2272" b="1">
                <a:solidFill>
                  <a:srgbClr val="FFFF00"/>
                </a:solidFill>
                <a:latin typeface="楷体"/>
                <a:cs typeface="楷体"/>
              </a:rPr>
              <a:t>用</a:t>
            </a:r>
            <a:r>
              <a:rPr dirty="0" sz="2400" b="1">
                <a:latin typeface="华文楷体"/>
                <a:cs typeface="华文楷体"/>
              </a:rPr>
              <a:t>据是什么</a:t>
            </a:r>
            <a:r>
              <a:rPr dirty="0" sz="2400" spc="-5" b="1">
                <a:latin typeface="华文楷体"/>
                <a:cs typeface="华文楷体"/>
              </a:rPr>
              <a:t>？</a:t>
            </a:r>
            <a:endParaRPr sz="2400">
              <a:latin typeface="华文楷体"/>
              <a:cs typeface="华文楷体"/>
            </a:endParaRPr>
          </a:p>
          <a:p>
            <a:pPr marL="505459">
              <a:lnSpc>
                <a:spcPct val="100000"/>
              </a:lnSpc>
              <a:spcBef>
                <a:spcPts val="125"/>
              </a:spcBef>
            </a:pPr>
            <a:r>
              <a:rPr dirty="0" sz="2000" b="1">
                <a:solidFill>
                  <a:srgbClr val="FFFF00"/>
                </a:solidFill>
                <a:latin typeface="楷体"/>
                <a:cs typeface="楷体"/>
              </a:rPr>
              <a:t>线交于一</a:t>
            </a:r>
            <a:r>
              <a:rPr dirty="0" sz="2000" spc="-5" b="1">
                <a:solidFill>
                  <a:srgbClr val="FFFF00"/>
                </a:solidFill>
                <a:latin typeface="楷体"/>
                <a:cs typeface="楷体"/>
              </a:rPr>
              <a:t>点</a:t>
            </a:r>
            <a:endParaRPr sz="2000">
              <a:latin typeface="楷体"/>
              <a:cs typeface="楷体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97093" y="1037907"/>
            <a:ext cx="10915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黑体"/>
                <a:cs typeface="黑体"/>
              </a:rPr>
              <a:t>想一</a:t>
            </a:r>
            <a:r>
              <a:rPr dirty="0" sz="2800" spc="-5">
                <a:latin typeface="黑体"/>
                <a:cs typeface="黑体"/>
              </a:rPr>
              <a:t>想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65436" y="1559172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02051" y="1289303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01695" y="1511808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7" y="0"/>
                </a:lnTo>
                <a:lnTo>
                  <a:pt x="24688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78632" y="1754670"/>
            <a:ext cx="583184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614680">
              <a:lnSpc>
                <a:spcPct val="100000"/>
              </a:lnSpc>
              <a:spcBef>
                <a:spcPts val="100"/>
              </a:spcBef>
            </a:pPr>
            <a:r>
              <a:rPr dirty="0" b="1">
                <a:latin typeface="华文楷体"/>
                <a:cs typeface="华文楷体"/>
              </a:rPr>
              <a:t>定义：几个力如果都作用在物体的</a:t>
            </a:r>
            <a:r>
              <a:rPr dirty="0" b="1">
                <a:solidFill>
                  <a:srgbClr val="FF0000"/>
                </a:solidFill>
                <a:latin typeface="华文楷体"/>
                <a:cs typeface="华文楷体"/>
              </a:rPr>
              <a:t>同</a:t>
            </a:r>
            <a:r>
              <a:rPr dirty="0" spc="-5" b="1">
                <a:solidFill>
                  <a:srgbClr val="FF0000"/>
                </a:solidFill>
                <a:latin typeface="华文楷体"/>
                <a:cs typeface="华文楷体"/>
              </a:rPr>
              <a:t>一 </a:t>
            </a:r>
            <a:r>
              <a:rPr dirty="0" b="1">
                <a:solidFill>
                  <a:srgbClr val="FF0000"/>
                </a:solidFill>
                <a:latin typeface="华文楷体"/>
                <a:cs typeface="华文楷体"/>
              </a:rPr>
              <a:t>点</a:t>
            </a:r>
            <a:r>
              <a:rPr dirty="0" b="1">
                <a:latin typeface="华文楷体"/>
                <a:cs typeface="华文楷体"/>
              </a:rPr>
              <a:t>，或者它们的</a:t>
            </a:r>
            <a:r>
              <a:rPr dirty="0" b="1">
                <a:solidFill>
                  <a:srgbClr val="FF0000"/>
                </a:solidFill>
                <a:latin typeface="华文楷体"/>
                <a:cs typeface="华文楷体"/>
              </a:rPr>
              <a:t>作用线相交于一点</a:t>
            </a:r>
            <a:r>
              <a:rPr dirty="0" b="1">
                <a:latin typeface="华文楷体"/>
                <a:cs typeface="华文楷体"/>
              </a:rPr>
              <a:t>，这几</a:t>
            </a:r>
            <a:r>
              <a:rPr dirty="0" spc="-5" b="1">
                <a:latin typeface="华文楷体"/>
                <a:cs typeface="华文楷体"/>
              </a:rPr>
              <a:t>个 </a:t>
            </a:r>
            <a:r>
              <a:rPr dirty="0" b="1">
                <a:latin typeface="华文楷体"/>
                <a:cs typeface="华文楷体"/>
              </a:rPr>
              <a:t>力叫作共点力</a:t>
            </a:r>
            <a:r>
              <a:rPr dirty="0" spc="-5" b="1">
                <a:latin typeface="华文楷体"/>
                <a:cs typeface="华文楷体"/>
              </a:rPr>
              <a:t>。</a:t>
            </a:r>
          </a:p>
        </p:txBody>
      </p:sp>
      <p:sp>
        <p:nvSpPr>
          <p:cNvPr id="7" name="object 7"/>
          <p:cNvSpPr/>
          <p:nvPr/>
        </p:nvSpPr>
        <p:spPr>
          <a:xfrm>
            <a:off x="2311234" y="2917342"/>
            <a:ext cx="2719120" cy="19960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374190" y="4048125"/>
            <a:ext cx="104501" cy="1045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21265" y="3832174"/>
            <a:ext cx="137274" cy="1377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415017" y="3825811"/>
            <a:ext cx="150215" cy="149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770987" y="2982975"/>
            <a:ext cx="155638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FF00"/>
                </a:solidFill>
                <a:latin typeface="楷体"/>
                <a:cs typeface="楷体"/>
              </a:rPr>
              <a:t>几个力的作</a:t>
            </a:r>
            <a:r>
              <a:rPr dirty="0" sz="2000" spc="-5" b="1">
                <a:solidFill>
                  <a:srgbClr val="FFFF00"/>
                </a:solidFill>
                <a:latin typeface="楷体"/>
                <a:cs typeface="楷体"/>
              </a:rPr>
              <a:t>用 </a:t>
            </a:r>
            <a:r>
              <a:rPr dirty="0" sz="2000" b="1">
                <a:solidFill>
                  <a:srgbClr val="FFFF00"/>
                </a:solidFill>
                <a:latin typeface="楷体"/>
                <a:cs typeface="楷体"/>
              </a:rPr>
              <a:t>线交于一</a:t>
            </a:r>
            <a:r>
              <a:rPr dirty="0" sz="2000" spc="-5" b="1">
                <a:solidFill>
                  <a:srgbClr val="FFFF00"/>
                </a:solidFill>
                <a:latin typeface="楷体"/>
                <a:cs typeface="楷体"/>
              </a:rPr>
              <a:t>点</a:t>
            </a:r>
            <a:endParaRPr sz="2000">
              <a:latin typeface="楷体"/>
              <a:cs typeface="楷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57081" y="3616134"/>
            <a:ext cx="25272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 i="1">
                <a:latin typeface="Times New Roman"/>
                <a:cs typeface="Times New Roman"/>
              </a:rPr>
              <a:t>F</a:t>
            </a:r>
            <a:r>
              <a:rPr dirty="0" baseline="-16908" sz="1725" spc="15" b="1">
                <a:latin typeface="Times New Roman"/>
                <a:cs typeface="Times New Roman"/>
              </a:rPr>
              <a:t>1</a:t>
            </a:r>
            <a:endParaRPr baseline="-16908" sz="1725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94049" y="3631171"/>
            <a:ext cx="25272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 i="1">
                <a:latin typeface="Times New Roman"/>
                <a:cs typeface="Times New Roman"/>
              </a:rPr>
              <a:t>F</a:t>
            </a:r>
            <a:r>
              <a:rPr dirty="0" baseline="-16908" sz="1725" spc="15" b="1">
                <a:latin typeface="Times New Roman"/>
                <a:cs typeface="Times New Roman"/>
              </a:rPr>
              <a:t>2</a:t>
            </a:r>
            <a:endParaRPr baseline="-16908" sz="1725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89516" y="4683963"/>
            <a:ext cx="20955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latin typeface="Times New Roman"/>
                <a:cs typeface="Times New Roman"/>
              </a:rPr>
              <a:t>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98788" y="3539312"/>
            <a:ext cx="1091565" cy="1991360"/>
          </a:xfrm>
          <a:custGeom>
            <a:avLst/>
            <a:gdLst/>
            <a:ahLst/>
            <a:cxnLst/>
            <a:rect l="l" t="t" r="r" b="b"/>
            <a:pathLst>
              <a:path w="1091564" h="1991360">
                <a:moveTo>
                  <a:pt x="54241" y="114173"/>
                </a:moveTo>
                <a:lnTo>
                  <a:pt x="0" y="13563"/>
                </a:lnTo>
                <a:lnTo>
                  <a:pt x="25158" y="0"/>
                </a:lnTo>
                <a:lnTo>
                  <a:pt x="79400" y="100609"/>
                </a:lnTo>
                <a:lnTo>
                  <a:pt x="54241" y="114173"/>
                </a:lnTo>
                <a:close/>
              </a:path>
              <a:path w="1091564" h="1991360">
                <a:moveTo>
                  <a:pt x="149174" y="290233"/>
                </a:moveTo>
                <a:lnTo>
                  <a:pt x="94919" y="189623"/>
                </a:lnTo>
                <a:lnTo>
                  <a:pt x="120078" y="176072"/>
                </a:lnTo>
                <a:lnTo>
                  <a:pt x="174320" y="276682"/>
                </a:lnTo>
                <a:lnTo>
                  <a:pt x="149174" y="290233"/>
                </a:lnTo>
                <a:close/>
              </a:path>
              <a:path w="1091564" h="1991360">
                <a:moveTo>
                  <a:pt x="244094" y="466305"/>
                </a:moveTo>
                <a:lnTo>
                  <a:pt x="189852" y="365696"/>
                </a:lnTo>
                <a:lnTo>
                  <a:pt x="214998" y="352132"/>
                </a:lnTo>
                <a:lnTo>
                  <a:pt x="269239" y="452742"/>
                </a:lnTo>
                <a:lnTo>
                  <a:pt x="244094" y="466305"/>
                </a:lnTo>
                <a:close/>
              </a:path>
              <a:path w="1091564" h="1991360">
                <a:moveTo>
                  <a:pt x="339013" y="642366"/>
                </a:moveTo>
                <a:lnTo>
                  <a:pt x="284772" y="541756"/>
                </a:lnTo>
                <a:lnTo>
                  <a:pt x="309930" y="528193"/>
                </a:lnTo>
                <a:lnTo>
                  <a:pt x="364172" y="628802"/>
                </a:lnTo>
                <a:lnTo>
                  <a:pt x="339013" y="642366"/>
                </a:lnTo>
                <a:close/>
              </a:path>
              <a:path w="1091564" h="1991360">
                <a:moveTo>
                  <a:pt x="433946" y="818438"/>
                </a:moveTo>
                <a:lnTo>
                  <a:pt x="379704" y="717829"/>
                </a:lnTo>
                <a:lnTo>
                  <a:pt x="404850" y="704265"/>
                </a:lnTo>
                <a:lnTo>
                  <a:pt x="459092" y="804875"/>
                </a:lnTo>
                <a:lnTo>
                  <a:pt x="433946" y="818438"/>
                </a:lnTo>
                <a:close/>
              </a:path>
              <a:path w="1091564" h="1991360">
                <a:moveTo>
                  <a:pt x="528866" y="994498"/>
                </a:moveTo>
                <a:lnTo>
                  <a:pt x="474624" y="893889"/>
                </a:lnTo>
                <a:lnTo>
                  <a:pt x="499770" y="880325"/>
                </a:lnTo>
                <a:lnTo>
                  <a:pt x="554024" y="980935"/>
                </a:lnTo>
                <a:lnTo>
                  <a:pt x="528866" y="994498"/>
                </a:lnTo>
                <a:close/>
              </a:path>
              <a:path w="1091564" h="1991360">
                <a:moveTo>
                  <a:pt x="623785" y="1170571"/>
                </a:moveTo>
                <a:lnTo>
                  <a:pt x="569544" y="1069962"/>
                </a:lnTo>
                <a:lnTo>
                  <a:pt x="594702" y="1056398"/>
                </a:lnTo>
                <a:lnTo>
                  <a:pt x="648944" y="1157008"/>
                </a:lnTo>
                <a:lnTo>
                  <a:pt x="623785" y="1170571"/>
                </a:lnTo>
                <a:close/>
              </a:path>
              <a:path w="1091564" h="1991360">
                <a:moveTo>
                  <a:pt x="718718" y="1346631"/>
                </a:moveTo>
                <a:lnTo>
                  <a:pt x="664476" y="1246022"/>
                </a:lnTo>
                <a:lnTo>
                  <a:pt x="689622" y="1232458"/>
                </a:lnTo>
                <a:lnTo>
                  <a:pt x="743864" y="1333068"/>
                </a:lnTo>
                <a:lnTo>
                  <a:pt x="718718" y="1346631"/>
                </a:lnTo>
                <a:close/>
              </a:path>
              <a:path w="1091564" h="1991360">
                <a:moveTo>
                  <a:pt x="813638" y="1522704"/>
                </a:moveTo>
                <a:lnTo>
                  <a:pt x="759396" y="1422095"/>
                </a:lnTo>
                <a:lnTo>
                  <a:pt x="784555" y="1408531"/>
                </a:lnTo>
                <a:lnTo>
                  <a:pt x="838796" y="1509141"/>
                </a:lnTo>
                <a:lnTo>
                  <a:pt x="813638" y="1522704"/>
                </a:lnTo>
                <a:close/>
              </a:path>
              <a:path w="1091564" h="1991360">
                <a:moveTo>
                  <a:pt x="908570" y="1698764"/>
                </a:moveTo>
                <a:lnTo>
                  <a:pt x="854316" y="1598155"/>
                </a:lnTo>
                <a:lnTo>
                  <a:pt x="879474" y="1584591"/>
                </a:lnTo>
                <a:lnTo>
                  <a:pt x="933716" y="1685201"/>
                </a:lnTo>
                <a:lnTo>
                  <a:pt x="908570" y="1698764"/>
                </a:lnTo>
                <a:close/>
              </a:path>
              <a:path w="1091564" h="1991360">
                <a:moveTo>
                  <a:pt x="1003490" y="1874837"/>
                </a:moveTo>
                <a:lnTo>
                  <a:pt x="949248" y="1774228"/>
                </a:lnTo>
                <a:lnTo>
                  <a:pt x="974394" y="1760664"/>
                </a:lnTo>
                <a:lnTo>
                  <a:pt x="1028636" y="1861273"/>
                </a:lnTo>
                <a:lnTo>
                  <a:pt x="1003490" y="1874837"/>
                </a:lnTo>
                <a:close/>
              </a:path>
              <a:path w="1091564" h="1991360">
                <a:moveTo>
                  <a:pt x="1066203" y="1991169"/>
                </a:moveTo>
                <a:lnTo>
                  <a:pt x="1044168" y="1950288"/>
                </a:lnTo>
                <a:lnTo>
                  <a:pt x="1069327" y="1936724"/>
                </a:lnTo>
                <a:lnTo>
                  <a:pt x="1091361" y="1977605"/>
                </a:lnTo>
                <a:lnTo>
                  <a:pt x="1066203" y="1991169"/>
                </a:lnTo>
                <a:close/>
              </a:path>
            </a:pathLst>
          </a:custGeom>
          <a:solidFill>
            <a:srgbClr val="23A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592082" y="3525139"/>
            <a:ext cx="1158240" cy="1904364"/>
          </a:xfrm>
          <a:custGeom>
            <a:avLst/>
            <a:gdLst/>
            <a:ahLst/>
            <a:cxnLst/>
            <a:rect l="l" t="t" r="r" b="b"/>
            <a:pathLst>
              <a:path w="1158239" h="1904364">
                <a:moveTo>
                  <a:pt x="1099108" y="112712"/>
                </a:moveTo>
                <a:lnTo>
                  <a:pt x="1074597" y="98018"/>
                </a:lnTo>
                <a:lnTo>
                  <a:pt x="1133398" y="0"/>
                </a:lnTo>
                <a:lnTo>
                  <a:pt x="1157897" y="14693"/>
                </a:lnTo>
                <a:lnTo>
                  <a:pt x="1099108" y="112712"/>
                </a:lnTo>
                <a:close/>
              </a:path>
              <a:path w="1158239" h="1904364">
                <a:moveTo>
                  <a:pt x="996213" y="284251"/>
                </a:moveTo>
                <a:lnTo>
                  <a:pt x="971715" y="269544"/>
                </a:lnTo>
                <a:lnTo>
                  <a:pt x="1030503" y="171526"/>
                </a:lnTo>
                <a:lnTo>
                  <a:pt x="1055014" y="186232"/>
                </a:lnTo>
                <a:lnTo>
                  <a:pt x="996213" y="284251"/>
                </a:lnTo>
                <a:close/>
              </a:path>
              <a:path w="1158239" h="1904364">
                <a:moveTo>
                  <a:pt x="893330" y="455777"/>
                </a:moveTo>
                <a:lnTo>
                  <a:pt x="868819" y="441083"/>
                </a:lnTo>
                <a:lnTo>
                  <a:pt x="927620" y="343065"/>
                </a:lnTo>
                <a:lnTo>
                  <a:pt x="952119" y="357759"/>
                </a:lnTo>
                <a:lnTo>
                  <a:pt x="893330" y="455777"/>
                </a:lnTo>
                <a:close/>
              </a:path>
              <a:path w="1158239" h="1904364">
                <a:moveTo>
                  <a:pt x="790435" y="627316"/>
                </a:moveTo>
                <a:lnTo>
                  <a:pt x="765937" y="612609"/>
                </a:lnTo>
                <a:lnTo>
                  <a:pt x="824725" y="514591"/>
                </a:lnTo>
                <a:lnTo>
                  <a:pt x="849236" y="529297"/>
                </a:lnTo>
                <a:lnTo>
                  <a:pt x="790435" y="627316"/>
                </a:lnTo>
                <a:close/>
              </a:path>
              <a:path w="1158239" h="1904364">
                <a:moveTo>
                  <a:pt x="687539" y="798842"/>
                </a:moveTo>
                <a:lnTo>
                  <a:pt x="663041" y="784148"/>
                </a:lnTo>
                <a:lnTo>
                  <a:pt x="721829" y="686130"/>
                </a:lnTo>
                <a:lnTo>
                  <a:pt x="746340" y="700824"/>
                </a:lnTo>
                <a:lnTo>
                  <a:pt x="687539" y="798842"/>
                </a:lnTo>
                <a:close/>
              </a:path>
              <a:path w="1158239" h="1904364">
                <a:moveTo>
                  <a:pt x="584657" y="970381"/>
                </a:moveTo>
                <a:lnTo>
                  <a:pt x="560146" y="955675"/>
                </a:lnTo>
                <a:lnTo>
                  <a:pt x="618947" y="857656"/>
                </a:lnTo>
                <a:lnTo>
                  <a:pt x="643445" y="872363"/>
                </a:lnTo>
                <a:lnTo>
                  <a:pt x="584657" y="970381"/>
                </a:lnTo>
                <a:close/>
              </a:path>
              <a:path w="1158239" h="1904364">
                <a:moveTo>
                  <a:pt x="481761" y="1141907"/>
                </a:moveTo>
                <a:lnTo>
                  <a:pt x="457263" y="1127213"/>
                </a:lnTo>
                <a:lnTo>
                  <a:pt x="516051" y="1029195"/>
                </a:lnTo>
                <a:lnTo>
                  <a:pt x="540562" y="1043889"/>
                </a:lnTo>
                <a:lnTo>
                  <a:pt x="481761" y="1141907"/>
                </a:lnTo>
                <a:close/>
              </a:path>
              <a:path w="1158239" h="1904364">
                <a:moveTo>
                  <a:pt x="378879" y="1313446"/>
                </a:moveTo>
                <a:lnTo>
                  <a:pt x="354368" y="1298740"/>
                </a:lnTo>
                <a:lnTo>
                  <a:pt x="413169" y="1200721"/>
                </a:lnTo>
                <a:lnTo>
                  <a:pt x="437667" y="1215428"/>
                </a:lnTo>
                <a:lnTo>
                  <a:pt x="378879" y="1313446"/>
                </a:lnTo>
                <a:close/>
              </a:path>
              <a:path w="1158239" h="1904364">
                <a:moveTo>
                  <a:pt x="275983" y="1484972"/>
                </a:moveTo>
                <a:lnTo>
                  <a:pt x="251485" y="1470278"/>
                </a:lnTo>
                <a:lnTo>
                  <a:pt x="310273" y="1372260"/>
                </a:lnTo>
                <a:lnTo>
                  <a:pt x="334784" y="1386954"/>
                </a:lnTo>
                <a:lnTo>
                  <a:pt x="275983" y="1484972"/>
                </a:lnTo>
                <a:close/>
              </a:path>
              <a:path w="1158239" h="1904364">
                <a:moveTo>
                  <a:pt x="173088" y="1656511"/>
                </a:moveTo>
                <a:lnTo>
                  <a:pt x="148589" y="1641805"/>
                </a:lnTo>
                <a:lnTo>
                  <a:pt x="207378" y="1543786"/>
                </a:lnTo>
                <a:lnTo>
                  <a:pt x="231889" y="1558493"/>
                </a:lnTo>
                <a:lnTo>
                  <a:pt x="173088" y="1656511"/>
                </a:lnTo>
                <a:close/>
              </a:path>
              <a:path w="1158239" h="1904364">
                <a:moveTo>
                  <a:pt x="70205" y="1828038"/>
                </a:moveTo>
                <a:lnTo>
                  <a:pt x="45694" y="1813344"/>
                </a:lnTo>
                <a:lnTo>
                  <a:pt x="104495" y="1715325"/>
                </a:lnTo>
                <a:lnTo>
                  <a:pt x="128993" y="1730019"/>
                </a:lnTo>
                <a:lnTo>
                  <a:pt x="70205" y="1828038"/>
                </a:lnTo>
                <a:close/>
              </a:path>
              <a:path w="1158239" h="1904364">
                <a:moveTo>
                  <a:pt x="24498" y="1904238"/>
                </a:moveTo>
                <a:lnTo>
                  <a:pt x="0" y="1889544"/>
                </a:lnTo>
                <a:lnTo>
                  <a:pt x="1600" y="1886864"/>
                </a:lnTo>
                <a:lnTo>
                  <a:pt x="26111" y="1901558"/>
                </a:lnTo>
                <a:lnTo>
                  <a:pt x="24498" y="1904238"/>
                </a:lnTo>
                <a:close/>
              </a:path>
            </a:pathLst>
          </a:custGeom>
          <a:solidFill>
            <a:srgbClr val="23A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98788" y="3539312"/>
            <a:ext cx="1091565" cy="1991360"/>
          </a:xfrm>
          <a:custGeom>
            <a:avLst/>
            <a:gdLst/>
            <a:ahLst/>
            <a:cxnLst/>
            <a:rect l="l" t="t" r="r" b="b"/>
            <a:pathLst>
              <a:path w="1091564" h="1991360">
                <a:moveTo>
                  <a:pt x="54241" y="114173"/>
                </a:moveTo>
                <a:lnTo>
                  <a:pt x="0" y="13563"/>
                </a:lnTo>
                <a:lnTo>
                  <a:pt x="25158" y="0"/>
                </a:lnTo>
                <a:lnTo>
                  <a:pt x="79400" y="100609"/>
                </a:lnTo>
                <a:lnTo>
                  <a:pt x="54241" y="114173"/>
                </a:lnTo>
                <a:close/>
              </a:path>
              <a:path w="1091564" h="1991360">
                <a:moveTo>
                  <a:pt x="149174" y="290233"/>
                </a:moveTo>
                <a:lnTo>
                  <a:pt x="94919" y="189623"/>
                </a:lnTo>
                <a:lnTo>
                  <a:pt x="120078" y="176072"/>
                </a:lnTo>
                <a:lnTo>
                  <a:pt x="174320" y="276682"/>
                </a:lnTo>
                <a:lnTo>
                  <a:pt x="149174" y="290233"/>
                </a:lnTo>
                <a:close/>
              </a:path>
              <a:path w="1091564" h="1991360">
                <a:moveTo>
                  <a:pt x="244094" y="466305"/>
                </a:moveTo>
                <a:lnTo>
                  <a:pt x="189852" y="365696"/>
                </a:lnTo>
                <a:lnTo>
                  <a:pt x="214998" y="352132"/>
                </a:lnTo>
                <a:lnTo>
                  <a:pt x="269239" y="452742"/>
                </a:lnTo>
                <a:lnTo>
                  <a:pt x="244094" y="466305"/>
                </a:lnTo>
                <a:close/>
              </a:path>
              <a:path w="1091564" h="1991360">
                <a:moveTo>
                  <a:pt x="339013" y="642366"/>
                </a:moveTo>
                <a:lnTo>
                  <a:pt x="284772" y="541756"/>
                </a:lnTo>
                <a:lnTo>
                  <a:pt x="309930" y="528193"/>
                </a:lnTo>
                <a:lnTo>
                  <a:pt x="364172" y="628802"/>
                </a:lnTo>
                <a:lnTo>
                  <a:pt x="339013" y="642366"/>
                </a:lnTo>
                <a:close/>
              </a:path>
              <a:path w="1091564" h="1991360">
                <a:moveTo>
                  <a:pt x="433946" y="818438"/>
                </a:moveTo>
                <a:lnTo>
                  <a:pt x="379704" y="717829"/>
                </a:lnTo>
                <a:lnTo>
                  <a:pt x="404850" y="704265"/>
                </a:lnTo>
                <a:lnTo>
                  <a:pt x="459092" y="804875"/>
                </a:lnTo>
                <a:lnTo>
                  <a:pt x="433946" y="818438"/>
                </a:lnTo>
                <a:close/>
              </a:path>
              <a:path w="1091564" h="1991360">
                <a:moveTo>
                  <a:pt x="528866" y="994498"/>
                </a:moveTo>
                <a:lnTo>
                  <a:pt x="474624" y="893889"/>
                </a:lnTo>
                <a:lnTo>
                  <a:pt x="499770" y="880325"/>
                </a:lnTo>
                <a:lnTo>
                  <a:pt x="554024" y="980935"/>
                </a:lnTo>
                <a:lnTo>
                  <a:pt x="528866" y="994498"/>
                </a:lnTo>
                <a:close/>
              </a:path>
              <a:path w="1091564" h="1991360">
                <a:moveTo>
                  <a:pt x="623785" y="1170571"/>
                </a:moveTo>
                <a:lnTo>
                  <a:pt x="569544" y="1069962"/>
                </a:lnTo>
                <a:lnTo>
                  <a:pt x="594702" y="1056398"/>
                </a:lnTo>
                <a:lnTo>
                  <a:pt x="648944" y="1157008"/>
                </a:lnTo>
                <a:lnTo>
                  <a:pt x="623785" y="1170571"/>
                </a:lnTo>
                <a:close/>
              </a:path>
              <a:path w="1091564" h="1991360">
                <a:moveTo>
                  <a:pt x="718718" y="1346631"/>
                </a:moveTo>
                <a:lnTo>
                  <a:pt x="664476" y="1246022"/>
                </a:lnTo>
                <a:lnTo>
                  <a:pt x="689622" y="1232458"/>
                </a:lnTo>
                <a:lnTo>
                  <a:pt x="743864" y="1333068"/>
                </a:lnTo>
                <a:lnTo>
                  <a:pt x="718718" y="1346631"/>
                </a:lnTo>
                <a:close/>
              </a:path>
              <a:path w="1091564" h="1991360">
                <a:moveTo>
                  <a:pt x="813638" y="1522704"/>
                </a:moveTo>
                <a:lnTo>
                  <a:pt x="759396" y="1422095"/>
                </a:lnTo>
                <a:lnTo>
                  <a:pt x="784555" y="1408531"/>
                </a:lnTo>
                <a:lnTo>
                  <a:pt x="838796" y="1509141"/>
                </a:lnTo>
                <a:lnTo>
                  <a:pt x="813638" y="1522704"/>
                </a:lnTo>
                <a:close/>
              </a:path>
              <a:path w="1091564" h="1991360">
                <a:moveTo>
                  <a:pt x="908570" y="1698764"/>
                </a:moveTo>
                <a:lnTo>
                  <a:pt x="854316" y="1598155"/>
                </a:lnTo>
                <a:lnTo>
                  <a:pt x="879474" y="1584591"/>
                </a:lnTo>
                <a:lnTo>
                  <a:pt x="933716" y="1685201"/>
                </a:lnTo>
                <a:lnTo>
                  <a:pt x="908570" y="1698764"/>
                </a:lnTo>
                <a:close/>
              </a:path>
              <a:path w="1091564" h="1991360">
                <a:moveTo>
                  <a:pt x="1003490" y="1874837"/>
                </a:moveTo>
                <a:lnTo>
                  <a:pt x="949248" y="1774228"/>
                </a:lnTo>
                <a:lnTo>
                  <a:pt x="974394" y="1760664"/>
                </a:lnTo>
                <a:lnTo>
                  <a:pt x="1028636" y="1861273"/>
                </a:lnTo>
                <a:lnTo>
                  <a:pt x="1003490" y="1874837"/>
                </a:lnTo>
                <a:close/>
              </a:path>
              <a:path w="1091564" h="1991360">
                <a:moveTo>
                  <a:pt x="1066203" y="1991169"/>
                </a:moveTo>
                <a:lnTo>
                  <a:pt x="1044168" y="1950288"/>
                </a:lnTo>
                <a:lnTo>
                  <a:pt x="1069327" y="1936724"/>
                </a:lnTo>
                <a:lnTo>
                  <a:pt x="1091361" y="1977605"/>
                </a:lnTo>
                <a:lnTo>
                  <a:pt x="1066203" y="1991169"/>
                </a:lnTo>
                <a:close/>
              </a:path>
            </a:pathLst>
          </a:custGeom>
          <a:solidFill>
            <a:srgbClr val="23A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92082" y="3525139"/>
            <a:ext cx="1158240" cy="1904364"/>
          </a:xfrm>
          <a:custGeom>
            <a:avLst/>
            <a:gdLst/>
            <a:ahLst/>
            <a:cxnLst/>
            <a:rect l="l" t="t" r="r" b="b"/>
            <a:pathLst>
              <a:path w="1158239" h="1904364">
                <a:moveTo>
                  <a:pt x="1099108" y="112712"/>
                </a:moveTo>
                <a:lnTo>
                  <a:pt x="1074597" y="98018"/>
                </a:lnTo>
                <a:lnTo>
                  <a:pt x="1133398" y="0"/>
                </a:lnTo>
                <a:lnTo>
                  <a:pt x="1157897" y="14693"/>
                </a:lnTo>
                <a:lnTo>
                  <a:pt x="1099108" y="112712"/>
                </a:lnTo>
                <a:close/>
              </a:path>
              <a:path w="1158239" h="1904364">
                <a:moveTo>
                  <a:pt x="996213" y="284251"/>
                </a:moveTo>
                <a:lnTo>
                  <a:pt x="971715" y="269544"/>
                </a:lnTo>
                <a:lnTo>
                  <a:pt x="1030503" y="171526"/>
                </a:lnTo>
                <a:lnTo>
                  <a:pt x="1055014" y="186232"/>
                </a:lnTo>
                <a:lnTo>
                  <a:pt x="996213" y="284251"/>
                </a:lnTo>
                <a:close/>
              </a:path>
              <a:path w="1158239" h="1904364">
                <a:moveTo>
                  <a:pt x="893330" y="455777"/>
                </a:moveTo>
                <a:lnTo>
                  <a:pt x="868819" y="441083"/>
                </a:lnTo>
                <a:lnTo>
                  <a:pt x="927620" y="343065"/>
                </a:lnTo>
                <a:lnTo>
                  <a:pt x="952119" y="357759"/>
                </a:lnTo>
                <a:lnTo>
                  <a:pt x="893330" y="455777"/>
                </a:lnTo>
                <a:close/>
              </a:path>
              <a:path w="1158239" h="1904364">
                <a:moveTo>
                  <a:pt x="790435" y="627316"/>
                </a:moveTo>
                <a:lnTo>
                  <a:pt x="765937" y="612609"/>
                </a:lnTo>
                <a:lnTo>
                  <a:pt x="824725" y="514591"/>
                </a:lnTo>
                <a:lnTo>
                  <a:pt x="849236" y="529297"/>
                </a:lnTo>
                <a:lnTo>
                  <a:pt x="790435" y="627316"/>
                </a:lnTo>
                <a:close/>
              </a:path>
              <a:path w="1158239" h="1904364">
                <a:moveTo>
                  <a:pt x="687539" y="798842"/>
                </a:moveTo>
                <a:lnTo>
                  <a:pt x="663041" y="784148"/>
                </a:lnTo>
                <a:lnTo>
                  <a:pt x="721829" y="686130"/>
                </a:lnTo>
                <a:lnTo>
                  <a:pt x="746340" y="700824"/>
                </a:lnTo>
                <a:lnTo>
                  <a:pt x="687539" y="798842"/>
                </a:lnTo>
                <a:close/>
              </a:path>
              <a:path w="1158239" h="1904364">
                <a:moveTo>
                  <a:pt x="584657" y="970381"/>
                </a:moveTo>
                <a:lnTo>
                  <a:pt x="560146" y="955675"/>
                </a:lnTo>
                <a:lnTo>
                  <a:pt x="618947" y="857656"/>
                </a:lnTo>
                <a:lnTo>
                  <a:pt x="643445" y="872363"/>
                </a:lnTo>
                <a:lnTo>
                  <a:pt x="584657" y="970381"/>
                </a:lnTo>
                <a:close/>
              </a:path>
              <a:path w="1158239" h="1904364">
                <a:moveTo>
                  <a:pt x="481761" y="1141907"/>
                </a:moveTo>
                <a:lnTo>
                  <a:pt x="457263" y="1127213"/>
                </a:lnTo>
                <a:lnTo>
                  <a:pt x="516051" y="1029195"/>
                </a:lnTo>
                <a:lnTo>
                  <a:pt x="540562" y="1043889"/>
                </a:lnTo>
                <a:lnTo>
                  <a:pt x="481761" y="1141907"/>
                </a:lnTo>
                <a:close/>
              </a:path>
              <a:path w="1158239" h="1904364">
                <a:moveTo>
                  <a:pt x="378879" y="1313446"/>
                </a:moveTo>
                <a:lnTo>
                  <a:pt x="354368" y="1298740"/>
                </a:lnTo>
                <a:lnTo>
                  <a:pt x="413169" y="1200721"/>
                </a:lnTo>
                <a:lnTo>
                  <a:pt x="437667" y="1215428"/>
                </a:lnTo>
                <a:lnTo>
                  <a:pt x="378879" y="1313446"/>
                </a:lnTo>
                <a:close/>
              </a:path>
              <a:path w="1158239" h="1904364">
                <a:moveTo>
                  <a:pt x="275983" y="1484972"/>
                </a:moveTo>
                <a:lnTo>
                  <a:pt x="251485" y="1470278"/>
                </a:lnTo>
                <a:lnTo>
                  <a:pt x="310273" y="1372260"/>
                </a:lnTo>
                <a:lnTo>
                  <a:pt x="334784" y="1386954"/>
                </a:lnTo>
                <a:lnTo>
                  <a:pt x="275983" y="1484972"/>
                </a:lnTo>
                <a:close/>
              </a:path>
              <a:path w="1158239" h="1904364">
                <a:moveTo>
                  <a:pt x="173088" y="1656511"/>
                </a:moveTo>
                <a:lnTo>
                  <a:pt x="148589" y="1641805"/>
                </a:lnTo>
                <a:lnTo>
                  <a:pt x="207378" y="1543786"/>
                </a:lnTo>
                <a:lnTo>
                  <a:pt x="231889" y="1558493"/>
                </a:lnTo>
                <a:lnTo>
                  <a:pt x="173088" y="1656511"/>
                </a:lnTo>
                <a:close/>
              </a:path>
              <a:path w="1158239" h="1904364">
                <a:moveTo>
                  <a:pt x="70205" y="1828038"/>
                </a:moveTo>
                <a:lnTo>
                  <a:pt x="45694" y="1813344"/>
                </a:lnTo>
                <a:lnTo>
                  <a:pt x="104495" y="1715325"/>
                </a:lnTo>
                <a:lnTo>
                  <a:pt x="128993" y="1730019"/>
                </a:lnTo>
                <a:lnTo>
                  <a:pt x="70205" y="1828038"/>
                </a:lnTo>
                <a:close/>
              </a:path>
              <a:path w="1158239" h="1904364">
                <a:moveTo>
                  <a:pt x="24498" y="1904238"/>
                </a:moveTo>
                <a:lnTo>
                  <a:pt x="0" y="1889544"/>
                </a:lnTo>
                <a:lnTo>
                  <a:pt x="1600" y="1886864"/>
                </a:lnTo>
                <a:lnTo>
                  <a:pt x="26111" y="1901558"/>
                </a:lnTo>
                <a:lnTo>
                  <a:pt x="24498" y="1904238"/>
                </a:lnTo>
                <a:close/>
              </a:path>
            </a:pathLst>
          </a:custGeom>
          <a:solidFill>
            <a:srgbClr val="23A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002533" y="4183507"/>
            <a:ext cx="46355" cy="915035"/>
          </a:xfrm>
          <a:custGeom>
            <a:avLst/>
            <a:gdLst/>
            <a:ahLst/>
            <a:cxnLst/>
            <a:rect l="l" t="t" r="r" b="b"/>
            <a:pathLst>
              <a:path w="46355" h="915035">
                <a:moveTo>
                  <a:pt x="43929" y="114820"/>
                </a:moveTo>
                <a:lnTo>
                  <a:pt x="15354" y="114274"/>
                </a:lnTo>
                <a:lnTo>
                  <a:pt x="17551" y="0"/>
                </a:lnTo>
                <a:lnTo>
                  <a:pt x="46113" y="546"/>
                </a:lnTo>
                <a:lnTo>
                  <a:pt x="43929" y="114820"/>
                </a:lnTo>
                <a:close/>
              </a:path>
              <a:path w="46355" h="915035">
                <a:moveTo>
                  <a:pt x="40081" y="314807"/>
                </a:moveTo>
                <a:lnTo>
                  <a:pt x="11518" y="314261"/>
                </a:lnTo>
                <a:lnTo>
                  <a:pt x="13703" y="199986"/>
                </a:lnTo>
                <a:lnTo>
                  <a:pt x="42278" y="200532"/>
                </a:lnTo>
                <a:lnTo>
                  <a:pt x="40081" y="314807"/>
                </a:lnTo>
                <a:close/>
              </a:path>
              <a:path w="46355" h="915035">
                <a:moveTo>
                  <a:pt x="36245" y="514794"/>
                </a:moveTo>
                <a:lnTo>
                  <a:pt x="7670" y="514248"/>
                </a:lnTo>
                <a:lnTo>
                  <a:pt x="9867" y="399973"/>
                </a:lnTo>
                <a:lnTo>
                  <a:pt x="38442" y="400519"/>
                </a:lnTo>
                <a:lnTo>
                  <a:pt x="36245" y="514794"/>
                </a:lnTo>
                <a:close/>
              </a:path>
              <a:path w="46355" h="915035">
                <a:moveTo>
                  <a:pt x="32410" y="714781"/>
                </a:moveTo>
                <a:lnTo>
                  <a:pt x="3835" y="714235"/>
                </a:lnTo>
                <a:lnTo>
                  <a:pt x="6032" y="599960"/>
                </a:lnTo>
                <a:lnTo>
                  <a:pt x="34594" y="600506"/>
                </a:lnTo>
                <a:lnTo>
                  <a:pt x="32410" y="714781"/>
                </a:lnTo>
                <a:close/>
              </a:path>
              <a:path w="46355" h="915035">
                <a:moveTo>
                  <a:pt x="28562" y="914768"/>
                </a:moveTo>
                <a:lnTo>
                  <a:pt x="0" y="914222"/>
                </a:lnTo>
                <a:lnTo>
                  <a:pt x="2184" y="799947"/>
                </a:lnTo>
                <a:lnTo>
                  <a:pt x="30759" y="800493"/>
                </a:lnTo>
                <a:lnTo>
                  <a:pt x="28562" y="91476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323380" y="2697441"/>
            <a:ext cx="2299131" cy="13287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724992" y="2783357"/>
            <a:ext cx="130111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FF00"/>
                </a:solidFill>
                <a:latin typeface="楷体"/>
                <a:cs typeface="楷体"/>
              </a:rPr>
              <a:t>几个力作</a:t>
            </a:r>
            <a:r>
              <a:rPr dirty="0" sz="2000" spc="-5" b="1">
                <a:solidFill>
                  <a:srgbClr val="FFFF00"/>
                </a:solidFill>
                <a:latin typeface="楷体"/>
                <a:cs typeface="楷体"/>
              </a:rPr>
              <a:t>用</a:t>
            </a:r>
            <a:endParaRPr sz="2000">
              <a:latin typeface="楷体"/>
              <a:cs typeface="楷体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724992" y="3088157"/>
            <a:ext cx="1045844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FFFF00"/>
                </a:solidFill>
                <a:latin typeface="楷体"/>
                <a:cs typeface="楷体"/>
              </a:rPr>
              <a:t>于同一</a:t>
            </a:r>
            <a:r>
              <a:rPr dirty="0" sz="2000" spc="-5" b="1">
                <a:solidFill>
                  <a:srgbClr val="FFFF00"/>
                </a:solidFill>
                <a:latin typeface="楷体"/>
                <a:cs typeface="楷体"/>
              </a:rPr>
              <a:t>点</a:t>
            </a:r>
            <a:endParaRPr sz="2000">
              <a:latin typeface="楷体"/>
              <a:cs typeface="楷体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18362" y="1840458"/>
            <a:ext cx="2039124" cy="1300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187183" y="3197351"/>
            <a:ext cx="1847087" cy="160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149083" y="3159251"/>
            <a:ext cx="1923414" cy="1676400"/>
          </a:xfrm>
          <a:custGeom>
            <a:avLst/>
            <a:gdLst/>
            <a:ahLst/>
            <a:cxnLst/>
            <a:rect l="l" t="t" r="r" b="b"/>
            <a:pathLst>
              <a:path w="1923415" h="1676400">
                <a:moveTo>
                  <a:pt x="1904238" y="1676400"/>
                </a:moveTo>
                <a:lnTo>
                  <a:pt x="19050" y="1676400"/>
                </a:lnTo>
                <a:lnTo>
                  <a:pt x="15735" y="1676107"/>
                </a:lnTo>
                <a:lnTo>
                  <a:pt x="0" y="1657350"/>
                </a:lnTo>
                <a:lnTo>
                  <a:pt x="0" y="19050"/>
                </a:lnTo>
                <a:lnTo>
                  <a:pt x="19050" y="0"/>
                </a:lnTo>
                <a:lnTo>
                  <a:pt x="1904238" y="0"/>
                </a:lnTo>
                <a:lnTo>
                  <a:pt x="1923288" y="19050"/>
                </a:ln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lnTo>
                  <a:pt x="38100" y="1638300"/>
                </a:lnTo>
                <a:lnTo>
                  <a:pt x="19050" y="1638300"/>
                </a:lnTo>
                <a:lnTo>
                  <a:pt x="38100" y="1657350"/>
                </a:lnTo>
                <a:lnTo>
                  <a:pt x="1923288" y="1657350"/>
                </a:lnTo>
                <a:lnTo>
                  <a:pt x="1922995" y="1660652"/>
                </a:lnTo>
                <a:lnTo>
                  <a:pt x="1907540" y="1676107"/>
                </a:lnTo>
                <a:lnTo>
                  <a:pt x="1904238" y="1676400"/>
                </a:lnTo>
                <a:close/>
              </a:path>
              <a:path w="1923415" h="1676400">
                <a:moveTo>
                  <a:pt x="38100" y="38100"/>
                </a:move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close/>
              </a:path>
              <a:path w="1923415" h="1676400">
                <a:moveTo>
                  <a:pt x="1885188" y="38100"/>
                </a:moveTo>
                <a:lnTo>
                  <a:pt x="38100" y="38100"/>
                </a:lnTo>
                <a:lnTo>
                  <a:pt x="38100" y="19050"/>
                </a:lnTo>
                <a:lnTo>
                  <a:pt x="1885188" y="19050"/>
                </a:lnTo>
                <a:lnTo>
                  <a:pt x="1885188" y="38100"/>
                </a:lnTo>
                <a:close/>
              </a:path>
              <a:path w="1923415" h="1676400">
                <a:moveTo>
                  <a:pt x="1885188" y="1657350"/>
                </a:moveTo>
                <a:lnTo>
                  <a:pt x="1885188" y="19050"/>
                </a:lnTo>
                <a:lnTo>
                  <a:pt x="1904238" y="38100"/>
                </a:lnTo>
                <a:lnTo>
                  <a:pt x="1923288" y="38100"/>
                </a:lnTo>
                <a:lnTo>
                  <a:pt x="1923288" y="1638300"/>
                </a:lnTo>
                <a:lnTo>
                  <a:pt x="1904238" y="1638300"/>
                </a:lnTo>
                <a:lnTo>
                  <a:pt x="1885188" y="1657350"/>
                </a:lnTo>
                <a:close/>
              </a:path>
              <a:path w="1923415" h="1676400">
                <a:moveTo>
                  <a:pt x="1923288" y="38100"/>
                </a:moveTo>
                <a:lnTo>
                  <a:pt x="1904238" y="38100"/>
                </a:lnTo>
                <a:lnTo>
                  <a:pt x="1885188" y="19050"/>
                </a:lnTo>
                <a:lnTo>
                  <a:pt x="1923288" y="19050"/>
                </a:lnTo>
                <a:lnTo>
                  <a:pt x="1923288" y="38100"/>
                </a:lnTo>
                <a:close/>
              </a:path>
              <a:path w="1923415" h="1676400">
                <a:moveTo>
                  <a:pt x="38100" y="1657350"/>
                </a:moveTo>
                <a:lnTo>
                  <a:pt x="19050" y="1638300"/>
                </a:lnTo>
                <a:lnTo>
                  <a:pt x="38100" y="1638300"/>
                </a:lnTo>
                <a:lnTo>
                  <a:pt x="38100" y="1657350"/>
                </a:lnTo>
                <a:close/>
              </a:path>
              <a:path w="1923415" h="1676400">
                <a:moveTo>
                  <a:pt x="1885188" y="1657350"/>
                </a:moveTo>
                <a:lnTo>
                  <a:pt x="38100" y="1657350"/>
                </a:lnTo>
                <a:lnTo>
                  <a:pt x="38100" y="1638300"/>
                </a:lnTo>
                <a:lnTo>
                  <a:pt x="1885188" y="1638300"/>
                </a:lnTo>
                <a:lnTo>
                  <a:pt x="1885188" y="1657350"/>
                </a:lnTo>
                <a:close/>
              </a:path>
              <a:path w="1923415" h="1676400">
                <a:moveTo>
                  <a:pt x="1923288" y="1657350"/>
                </a:moveTo>
                <a:lnTo>
                  <a:pt x="1885188" y="1657350"/>
                </a:lnTo>
                <a:lnTo>
                  <a:pt x="1904238" y="1638300"/>
                </a:lnTo>
                <a:lnTo>
                  <a:pt x="1923288" y="1638300"/>
                </a:lnTo>
                <a:lnTo>
                  <a:pt x="1923288" y="1657350"/>
                </a:lnTo>
                <a:close/>
              </a:path>
            </a:pathLst>
          </a:custGeom>
          <a:solidFill>
            <a:srgbClr val="3A55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25593" y="3088982"/>
            <a:ext cx="2039124" cy="17928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75344" y="3098444"/>
            <a:ext cx="2050732" cy="1802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41092" y="1915667"/>
            <a:ext cx="1847087" cy="11079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02992" y="1877567"/>
            <a:ext cx="1923414" cy="1184275"/>
          </a:xfrm>
          <a:custGeom>
            <a:avLst/>
            <a:gdLst/>
            <a:ahLst/>
            <a:cxnLst/>
            <a:rect l="l" t="t" r="r" b="b"/>
            <a:pathLst>
              <a:path w="1923414" h="1184275">
                <a:moveTo>
                  <a:pt x="1904237" y="1184147"/>
                </a:moveTo>
                <a:lnTo>
                  <a:pt x="19050" y="1184147"/>
                </a:lnTo>
                <a:lnTo>
                  <a:pt x="15747" y="1183855"/>
                </a:lnTo>
                <a:lnTo>
                  <a:pt x="0" y="1165097"/>
                </a:lnTo>
                <a:lnTo>
                  <a:pt x="0" y="19049"/>
                </a:lnTo>
                <a:lnTo>
                  <a:pt x="19050" y="0"/>
                </a:lnTo>
                <a:lnTo>
                  <a:pt x="1904237" y="0"/>
                </a:lnTo>
                <a:lnTo>
                  <a:pt x="1923287" y="19049"/>
                </a:lnTo>
                <a:lnTo>
                  <a:pt x="38100" y="19049"/>
                </a:lnTo>
                <a:lnTo>
                  <a:pt x="19050" y="38099"/>
                </a:lnTo>
                <a:lnTo>
                  <a:pt x="38100" y="38099"/>
                </a:lnTo>
                <a:lnTo>
                  <a:pt x="38100" y="1146047"/>
                </a:lnTo>
                <a:lnTo>
                  <a:pt x="19050" y="1146047"/>
                </a:lnTo>
                <a:lnTo>
                  <a:pt x="38100" y="1165097"/>
                </a:lnTo>
                <a:lnTo>
                  <a:pt x="1923287" y="1165097"/>
                </a:lnTo>
                <a:lnTo>
                  <a:pt x="1922995" y="1168399"/>
                </a:lnTo>
                <a:lnTo>
                  <a:pt x="1907540" y="1183855"/>
                </a:lnTo>
                <a:lnTo>
                  <a:pt x="1904237" y="1184147"/>
                </a:lnTo>
                <a:close/>
              </a:path>
              <a:path w="1923414" h="1184275">
                <a:moveTo>
                  <a:pt x="38100" y="38099"/>
                </a:moveTo>
                <a:lnTo>
                  <a:pt x="19050" y="38099"/>
                </a:lnTo>
                <a:lnTo>
                  <a:pt x="38100" y="19049"/>
                </a:lnTo>
                <a:lnTo>
                  <a:pt x="38100" y="38099"/>
                </a:lnTo>
                <a:close/>
              </a:path>
              <a:path w="1923414" h="1184275">
                <a:moveTo>
                  <a:pt x="1885187" y="38099"/>
                </a:moveTo>
                <a:lnTo>
                  <a:pt x="38100" y="38099"/>
                </a:lnTo>
                <a:lnTo>
                  <a:pt x="38100" y="19049"/>
                </a:lnTo>
                <a:lnTo>
                  <a:pt x="1885187" y="19049"/>
                </a:lnTo>
                <a:lnTo>
                  <a:pt x="1885187" y="38099"/>
                </a:lnTo>
                <a:close/>
              </a:path>
              <a:path w="1923414" h="1184275">
                <a:moveTo>
                  <a:pt x="1885187" y="1165097"/>
                </a:moveTo>
                <a:lnTo>
                  <a:pt x="1885187" y="19049"/>
                </a:lnTo>
                <a:lnTo>
                  <a:pt x="1904237" y="38099"/>
                </a:lnTo>
                <a:lnTo>
                  <a:pt x="1923287" y="38099"/>
                </a:lnTo>
                <a:lnTo>
                  <a:pt x="1923287" y="1146047"/>
                </a:lnTo>
                <a:lnTo>
                  <a:pt x="1904237" y="1146047"/>
                </a:lnTo>
                <a:lnTo>
                  <a:pt x="1885187" y="1165097"/>
                </a:lnTo>
                <a:close/>
              </a:path>
              <a:path w="1923414" h="1184275">
                <a:moveTo>
                  <a:pt x="1923287" y="38099"/>
                </a:moveTo>
                <a:lnTo>
                  <a:pt x="1904237" y="38099"/>
                </a:lnTo>
                <a:lnTo>
                  <a:pt x="1885187" y="19049"/>
                </a:lnTo>
                <a:lnTo>
                  <a:pt x="1923287" y="19049"/>
                </a:lnTo>
                <a:lnTo>
                  <a:pt x="1923287" y="38099"/>
                </a:lnTo>
                <a:close/>
              </a:path>
              <a:path w="1923414" h="1184275">
                <a:moveTo>
                  <a:pt x="38100" y="1165097"/>
                </a:moveTo>
                <a:lnTo>
                  <a:pt x="19050" y="1146047"/>
                </a:lnTo>
                <a:lnTo>
                  <a:pt x="38100" y="1146047"/>
                </a:lnTo>
                <a:lnTo>
                  <a:pt x="38100" y="1165097"/>
                </a:lnTo>
                <a:close/>
              </a:path>
              <a:path w="1923414" h="1184275">
                <a:moveTo>
                  <a:pt x="1885187" y="1165097"/>
                </a:moveTo>
                <a:lnTo>
                  <a:pt x="38100" y="1165097"/>
                </a:lnTo>
                <a:lnTo>
                  <a:pt x="38100" y="1146047"/>
                </a:lnTo>
                <a:lnTo>
                  <a:pt x="1885187" y="1146047"/>
                </a:lnTo>
                <a:lnTo>
                  <a:pt x="1885187" y="1165097"/>
                </a:lnTo>
                <a:close/>
              </a:path>
              <a:path w="1923414" h="1184275">
                <a:moveTo>
                  <a:pt x="1923287" y="1165097"/>
                </a:moveTo>
                <a:lnTo>
                  <a:pt x="1885187" y="1165097"/>
                </a:lnTo>
                <a:lnTo>
                  <a:pt x="1904237" y="1146047"/>
                </a:lnTo>
                <a:lnTo>
                  <a:pt x="1923287" y="1146047"/>
                </a:lnTo>
                <a:lnTo>
                  <a:pt x="1923287" y="1165097"/>
                </a:lnTo>
                <a:close/>
              </a:path>
            </a:pathLst>
          </a:custGeom>
          <a:solidFill>
            <a:srgbClr val="3A55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825593" y="1853704"/>
            <a:ext cx="2039124" cy="13004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459391" y="2511640"/>
            <a:ext cx="171450" cy="574675"/>
          </a:xfrm>
          <a:custGeom>
            <a:avLst/>
            <a:gdLst/>
            <a:ahLst/>
            <a:cxnLst/>
            <a:rect l="l" t="t" r="r" b="b"/>
            <a:pathLst>
              <a:path w="171450" h="574675">
                <a:moveTo>
                  <a:pt x="114295" y="402810"/>
                </a:moveTo>
                <a:lnTo>
                  <a:pt x="57145" y="402560"/>
                </a:lnTo>
                <a:lnTo>
                  <a:pt x="58889" y="0"/>
                </a:lnTo>
                <a:lnTo>
                  <a:pt x="116039" y="254"/>
                </a:lnTo>
                <a:lnTo>
                  <a:pt x="114295" y="402810"/>
                </a:lnTo>
                <a:close/>
              </a:path>
              <a:path w="171450" h="574675">
                <a:moveTo>
                  <a:pt x="84975" y="574128"/>
                </a:moveTo>
                <a:lnTo>
                  <a:pt x="0" y="402310"/>
                </a:lnTo>
                <a:lnTo>
                  <a:pt x="57145" y="402560"/>
                </a:lnTo>
                <a:lnTo>
                  <a:pt x="56959" y="445427"/>
                </a:lnTo>
                <a:lnTo>
                  <a:pt x="149911" y="445668"/>
                </a:lnTo>
                <a:lnTo>
                  <a:pt x="84975" y="574128"/>
                </a:lnTo>
                <a:close/>
              </a:path>
              <a:path w="171450" h="574675">
                <a:moveTo>
                  <a:pt x="114109" y="445668"/>
                </a:moveTo>
                <a:lnTo>
                  <a:pt x="56959" y="445427"/>
                </a:lnTo>
                <a:lnTo>
                  <a:pt x="57145" y="402560"/>
                </a:lnTo>
                <a:lnTo>
                  <a:pt x="114295" y="402810"/>
                </a:lnTo>
                <a:lnTo>
                  <a:pt x="114109" y="445668"/>
                </a:lnTo>
                <a:close/>
              </a:path>
              <a:path w="171450" h="574675">
                <a:moveTo>
                  <a:pt x="149911" y="445668"/>
                </a:moveTo>
                <a:lnTo>
                  <a:pt x="114109" y="445668"/>
                </a:lnTo>
                <a:lnTo>
                  <a:pt x="114295" y="402810"/>
                </a:lnTo>
                <a:lnTo>
                  <a:pt x="171450" y="403059"/>
                </a:lnTo>
                <a:lnTo>
                  <a:pt x="149911" y="44566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666616" y="2759252"/>
            <a:ext cx="20955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75570" y="1954961"/>
            <a:ext cx="171450" cy="553085"/>
          </a:xfrm>
          <a:custGeom>
            <a:avLst/>
            <a:gdLst/>
            <a:ahLst/>
            <a:cxnLst/>
            <a:rect l="l" t="t" r="r" b="b"/>
            <a:pathLst>
              <a:path w="171450" h="553085">
                <a:moveTo>
                  <a:pt x="57124" y="170573"/>
                </a:moveTo>
                <a:lnTo>
                  <a:pt x="0" y="168960"/>
                </a:lnTo>
                <a:lnTo>
                  <a:pt x="90512" y="0"/>
                </a:lnTo>
                <a:lnTo>
                  <a:pt x="149942" y="127736"/>
                </a:lnTo>
                <a:lnTo>
                  <a:pt x="58331" y="127736"/>
                </a:lnTo>
                <a:lnTo>
                  <a:pt x="57124" y="170573"/>
                </a:lnTo>
                <a:close/>
              </a:path>
              <a:path w="171450" h="553085">
                <a:moveTo>
                  <a:pt x="114248" y="172186"/>
                </a:moveTo>
                <a:lnTo>
                  <a:pt x="57124" y="170573"/>
                </a:lnTo>
                <a:lnTo>
                  <a:pt x="58331" y="127736"/>
                </a:lnTo>
                <a:lnTo>
                  <a:pt x="115455" y="129336"/>
                </a:lnTo>
                <a:lnTo>
                  <a:pt x="114248" y="172186"/>
                </a:lnTo>
                <a:close/>
              </a:path>
              <a:path w="171450" h="553085">
                <a:moveTo>
                  <a:pt x="171373" y="173799"/>
                </a:moveTo>
                <a:lnTo>
                  <a:pt x="114248" y="172186"/>
                </a:lnTo>
                <a:lnTo>
                  <a:pt x="115455" y="129336"/>
                </a:lnTo>
                <a:lnTo>
                  <a:pt x="58331" y="127736"/>
                </a:lnTo>
                <a:lnTo>
                  <a:pt x="149942" y="127736"/>
                </a:lnTo>
                <a:lnTo>
                  <a:pt x="171373" y="173799"/>
                </a:lnTo>
                <a:close/>
              </a:path>
              <a:path w="171450" h="553085">
                <a:moveTo>
                  <a:pt x="103517" y="553021"/>
                </a:moveTo>
                <a:lnTo>
                  <a:pt x="46393" y="551421"/>
                </a:lnTo>
                <a:lnTo>
                  <a:pt x="57124" y="170573"/>
                </a:lnTo>
                <a:lnTo>
                  <a:pt x="114248" y="172186"/>
                </a:lnTo>
                <a:lnTo>
                  <a:pt x="103517" y="55302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664127" y="1902053"/>
            <a:ext cx="31432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r>
              <a:rPr dirty="0" baseline="-17094" sz="1950" spc="-7" b="1">
                <a:solidFill>
                  <a:srgbClr val="FFC000"/>
                </a:solidFill>
                <a:latin typeface="Times New Roman"/>
                <a:cs typeface="Times New Roman"/>
              </a:rPr>
              <a:t>N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90696" y="2469870"/>
            <a:ext cx="132448" cy="1333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534790" y="4202303"/>
            <a:ext cx="171450" cy="751840"/>
          </a:xfrm>
          <a:custGeom>
            <a:avLst/>
            <a:gdLst/>
            <a:ahLst/>
            <a:cxnLst/>
            <a:rect l="l" t="t" r="r" b="b"/>
            <a:pathLst>
              <a:path w="171450" h="751839">
                <a:moveTo>
                  <a:pt x="114262" y="580576"/>
                </a:moveTo>
                <a:lnTo>
                  <a:pt x="57137" y="579289"/>
                </a:lnTo>
                <a:lnTo>
                  <a:pt x="70180" y="0"/>
                </a:lnTo>
                <a:lnTo>
                  <a:pt x="127317" y="1295"/>
                </a:lnTo>
                <a:lnTo>
                  <a:pt x="114262" y="580576"/>
                </a:lnTo>
                <a:close/>
              </a:path>
              <a:path w="171450" h="751839">
                <a:moveTo>
                  <a:pt x="81838" y="751344"/>
                </a:moveTo>
                <a:lnTo>
                  <a:pt x="0" y="578002"/>
                </a:lnTo>
                <a:lnTo>
                  <a:pt x="57137" y="579289"/>
                </a:lnTo>
                <a:lnTo>
                  <a:pt x="56172" y="622147"/>
                </a:lnTo>
                <a:lnTo>
                  <a:pt x="113296" y="623430"/>
                </a:lnTo>
                <a:lnTo>
                  <a:pt x="149433" y="623430"/>
                </a:lnTo>
                <a:lnTo>
                  <a:pt x="81838" y="751344"/>
                </a:lnTo>
                <a:close/>
              </a:path>
              <a:path w="171450" h="751839">
                <a:moveTo>
                  <a:pt x="113296" y="623430"/>
                </a:moveTo>
                <a:lnTo>
                  <a:pt x="56172" y="622147"/>
                </a:lnTo>
                <a:lnTo>
                  <a:pt x="57137" y="579289"/>
                </a:lnTo>
                <a:lnTo>
                  <a:pt x="114262" y="580576"/>
                </a:lnTo>
                <a:lnTo>
                  <a:pt x="113296" y="623430"/>
                </a:lnTo>
                <a:close/>
              </a:path>
              <a:path w="171450" h="751839">
                <a:moveTo>
                  <a:pt x="149433" y="623430"/>
                </a:moveTo>
                <a:lnTo>
                  <a:pt x="113296" y="623430"/>
                </a:lnTo>
                <a:lnTo>
                  <a:pt x="114262" y="580576"/>
                </a:lnTo>
                <a:lnTo>
                  <a:pt x="171399" y="581863"/>
                </a:lnTo>
                <a:lnTo>
                  <a:pt x="149433" y="6234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92842" y="3535121"/>
            <a:ext cx="434975" cy="504190"/>
          </a:xfrm>
          <a:custGeom>
            <a:avLst/>
            <a:gdLst/>
            <a:ahLst/>
            <a:cxnLst/>
            <a:rect l="l" t="t" r="r" b="b"/>
            <a:pathLst>
              <a:path w="434975" h="504189">
                <a:moveTo>
                  <a:pt x="301559" y="112101"/>
                </a:moveTo>
                <a:lnTo>
                  <a:pt x="258025" y="75082"/>
                </a:lnTo>
                <a:lnTo>
                  <a:pt x="434390" y="0"/>
                </a:lnTo>
                <a:lnTo>
                  <a:pt x="414860" y="79451"/>
                </a:lnTo>
                <a:lnTo>
                  <a:pt x="329323" y="79451"/>
                </a:lnTo>
                <a:lnTo>
                  <a:pt x="301559" y="112101"/>
                </a:lnTo>
                <a:close/>
              </a:path>
              <a:path w="434975" h="504189">
                <a:moveTo>
                  <a:pt x="345095" y="149122"/>
                </a:moveTo>
                <a:lnTo>
                  <a:pt x="301559" y="112101"/>
                </a:lnTo>
                <a:lnTo>
                  <a:pt x="329323" y="79451"/>
                </a:lnTo>
                <a:lnTo>
                  <a:pt x="372859" y="116471"/>
                </a:lnTo>
                <a:lnTo>
                  <a:pt x="345095" y="149122"/>
                </a:lnTo>
                <a:close/>
              </a:path>
              <a:path w="434975" h="504189">
                <a:moveTo>
                  <a:pt x="388632" y="186143"/>
                </a:moveTo>
                <a:lnTo>
                  <a:pt x="345095" y="149122"/>
                </a:lnTo>
                <a:lnTo>
                  <a:pt x="372859" y="116471"/>
                </a:lnTo>
                <a:lnTo>
                  <a:pt x="329323" y="79451"/>
                </a:lnTo>
                <a:lnTo>
                  <a:pt x="414860" y="79451"/>
                </a:lnTo>
                <a:lnTo>
                  <a:pt x="388632" y="186143"/>
                </a:lnTo>
                <a:close/>
              </a:path>
              <a:path w="434975" h="504189">
                <a:moveTo>
                  <a:pt x="43535" y="503758"/>
                </a:moveTo>
                <a:lnTo>
                  <a:pt x="0" y="466737"/>
                </a:lnTo>
                <a:lnTo>
                  <a:pt x="301559" y="112101"/>
                </a:lnTo>
                <a:lnTo>
                  <a:pt x="345095" y="149122"/>
                </a:lnTo>
                <a:lnTo>
                  <a:pt x="43535" y="50375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82442" y="3477412"/>
            <a:ext cx="390525" cy="522605"/>
          </a:xfrm>
          <a:custGeom>
            <a:avLst/>
            <a:gdLst/>
            <a:ahLst/>
            <a:cxnLst/>
            <a:rect l="l" t="t" r="r" b="b"/>
            <a:pathLst>
              <a:path w="390525" h="522604">
                <a:moveTo>
                  <a:pt x="31368" y="189102"/>
                </a:moveTo>
                <a:lnTo>
                  <a:pt x="0" y="0"/>
                </a:lnTo>
                <a:lnTo>
                  <a:pt x="167976" y="87261"/>
                </a:lnTo>
                <a:lnTo>
                  <a:pt x="98666" y="87261"/>
                </a:lnTo>
                <a:lnTo>
                  <a:pt x="52425" y="120840"/>
                </a:lnTo>
                <a:lnTo>
                  <a:pt x="77612" y="155525"/>
                </a:lnTo>
                <a:lnTo>
                  <a:pt x="31368" y="189102"/>
                </a:lnTo>
                <a:close/>
              </a:path>
              <a:path w="390525" h="522604">
                <a:moveTo>
                  <a:pt x="77612" y="155525"/>
                </a:moveTo>
                <a:lnTo>
                  <a:pt x="52425" y="120840"/>
                </a:lnTo>
                <a:lnTo>
                  <a:pt x="98666" y="87261"/>
                </a:lnTo>
                <a:lnTo>
                  <a:pt x="123854" y="121948"/>
                </a:lnTo>
                <a:lnTo>
                  <a:pt x="77612" y="155525"/>
                </a:lnTo>
                <a:close/>
              </a:path>
              <a:path w="390525" h="522604">
                <a:moveTo>
                  <a:pt x="123854" y="121948"/>
                </a:moveTo>
                <a:lnTo>
                  <a:pt x="98666" y="87261"/>
                </a:lnTo>
                <a:lnTo>
                  <a:pt x="167976" y="87261"/>
                </a:lnTo>
                <a:lnTo>
                  <a:pt x="170103" y="88366"/>
                </a:lnTo>
                <a:lnTo>
                  <a:pt x="123854" y="121948"/>
                </a:lnTo>
                <a:close/>
              </a:path>
              <a:path w="390525" h="522604">
                <a:moveTo>
                  <a:pt x="344157" y="522592"/>
                </a:moveTo>
                <a:lnTo>
                  <a:pt x="77612" y="155525"/>
                </a:lnTo>
                <a:lnTo>
                  <a:pt x="123854" y="121948"/>
                </a:lnTo>
                <a:lnTo>
                  <a:pt x="390398" y="489013"/>
                </a:lnTo>
                <a:lnTo>
                  <a:pt x="344157" y="522592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908439" y="3417036"/>
            <a:ext cx="2774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r>
              <a:rPr dirty="0" baseline="-17094" sz="1950" spc="-7" b="1">
                <a:solidFill>
                  <a:srgbClr val="FFC000"/>
                </a:solidFill>
                <a:latin typeface="Times New Roman"/>
                <a:cs typeface="Times New Roman"/>
              </a:rPr>
              <a:t>1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1795" y="3453688"/>
            <a:ext cx="2774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r>
              <a:rPr dirty="0" baseline="-17094" sz="1950" spc="-7" b="1">
                <a:solidFill>
                  <a:srgbClr val="FFC000"/>
                </a:solidFill>
                <a:latin typeface="Times New Roman"/>
                <a:cs typeface="Times New Roman"/>
              </a:rPr>
              <a:t>2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72289" y="2489034"/>
            <a:ext cx="171450" cy="495300"/>
          </a:xfrm>
          <a:custGeom>
            <a:avLst/>
            <a:gdLst/>
            <a:ahLst/>
            <a:cxnLst/>
            <a:rect l="l" t="t" r="r" b="b"/>
            <a:pathLst>
              <a:path w="171450" h="495300">
                <a:moveTo>
                  <a:pt x="57150" y="324146"/>
                </a:moveTo>
                <a:lnTo>
                  <a:pt x="52933" y="749"/>
                </a:lnTo>
                <a:lnTo>
                  <a:pt x="110083" y="0"/>
                </a:lnTo>
                <a:lnTo>
                  <a:pt x="114288" y="323401"/>
                </a:lnTo>
                <a:lnTo>
                  <a:pt x="57150" y="324146"/>
                </a:lnTo>
                <a:close/>
              </a:path>
              <a:path w="171450" h="495300">
                <a:moveTo>
                  <a:pt x="149979" y="367004"/>
                </a:moveTo>
                <a:lnTo>
                  <a:pt x="57708" y="367004"/>
                </a:lnTo>
                <a:lnTo>
                  <a:pt x="114846" y="366255"/>
                </a:lnTo>
                <a:lnTo>
                  <a:pt x="114288" y="323401"/>
                </a:lnTo>
                <a:lnTo>
                  <a:pt x="171437" y="322656"/>
                </a:lnTo>
                <a:lnTo>
                  <a:pt x="149979" y="367004"/>
                </a:lnTo>
                <a:close/>
              </a:path>
              <a:path w="171450" h="495300">
                <a:moveTo>
                  <a:pt x="57708" y="367004"/>
                </a:moveTo>
                <a:lnTo>
                  <a:pt x="57150" y="324146"/>
                </a:lnTo>
                <a:lnTo>
                  <a:pt x="114288" y="323401"/>
                </a:lnTo>
                <a:lnTo>
                  <a:pt x="114846" y="366255"/>
                </a:lnTo>
                <a:lnTo>
                  <a:pt x="57708" y="367004"/>
                </a:lnTo>
                <a:close/>
              </a:path>
              <a:path w="171450" h="495300">
                <a:moveTo>
                  <a:pt x="87947" y="495211"/>
                </a:moveTo>
                <a:lnTo>
                  <a:pt x="0" y="324891"/>
                </a:lnTo>
                <a:lnTo>
                  <a:pt x="57150" y="324146"/>
                </a:lnTo>
                <a:lnTo>
                  <a:pt x="57708" y="367004"/>
                </a:lnTo>
                <a:lnTo>
                  <a:pt x="149979" y="367004"/>
                </a:lnTo>
                <a:lnTo>
                  <a:pt x="87947" y="4952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860503" y="2645549"/>
            <a:ext cx="20955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96992" y="2106815"/>
            <a:ext cx="497840" cy="240665"/>
          </a:xfrm>
          <a:custGeom>
            <a:avLst/>
            <a:gdLst/>
            <a:ahLst/>
            <a:cxnLst/>
            <a:rect l="l" t="t" r="r" b="b"/>
            <a:pathLst>
              <a:path w="497839" h="240664">
                <a:moveTo>
                  <a:pt x="327766" y="52883"/>
                </a:moveTo>
                <a:lnTo>
                  <a:pt x="306095" y="0"/>
                </a:lnTo>
                <a:lnTo>
                  <a:pt x="497255" y="14312"/>
                </a:lnTo>
                <a:lnTo>
                  <a:pt x="477753" y="36626"/>
                </a:lnTo>
                <a:lnTo>
                  <a:pt x="367436" y="36626"/>
                </a:lnTo>
                <a:lnTo>
                  <a:pt x="327766" y="52883"/>
                </a:lnTo>
                <a:close/>
              </a:path>
              <a:path w="497839" h="240664">
                <a:moveTo>
                  <a:pt x="349436" y="105765"/>
                </a:moveTo>
                <a:lnTo>
                  <a:pt x="327766" y="52883"/>
                </a:lnTo>
                <a:lnTo>
                  <a:pt x="367436" y="36626"/>
                </a:lnTo>
                <a:lnTo>
                  <a:pt x="389102" y="89509"/>
                </a:lnTo>
                <a:lnTo>
                  <a:pt x="349436" y="105765"/>
                </a:lnTo>
                <a:close/>
              </a:path>
              <a:path w="497839" h="240664">
                <a:moveTo>
                  <a:pt x="371106" y="158648"/>
                </a:moveTo>
                <a:lnTo>
                  <a:pt x="349436" y="105765"/>
                </a:lnTo>
                <a:lnTo>
                  <a:pt x="389102" y="89509"/>
                </a:lnTo>
                <a:lnTo>
                  <a:pt x="367436" y="36626"/>
                </a:lnTo>
                <a:lnTo>
                  <a:pt x="477753" y="36626"/>
                </a:lnTo>
                <a:lnTo>
                  <a:pt x="371106" y="158648"/>
                </a:lnTo>
                <a:close/>
              </a:path>
              <a:path w="497839" h="240664">
                <a:moveTo>
                  <a:pt x="21678" y="240080"/>
                </a:moveTo>
                <a:lnTo>
                  <a:pt x="0" y="187198"/>
                </a:lnTo>
                <a:lnTo>
                  <a:pt x="327766" y="52883"/>
                </a:lnTo>
                <a:lnTo>
                  <a:pt x="349436" y="105765"/>
                </a:lnTo>
                <a:lnTo>
                  <a:pt x="21678" y="24008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67704" y="2113927"/>
            <a:ext cx="501015" cy="266065"/>
          </a:xfrm>
          <a:custGeom>
            <a:avLst/>
            <a:gdLst/>
            <a:ahLst/>
            <a:cxnLst/>
            <a:rect l="l" t="t" r="r" b="b"/>
            <a:pathLst>
              <a:path w="501014" h="266064">
                <a:moveTo>
                  <a:pt x="116382" y="154038"/>
                </a:moveTo>
                <a:lnTo>
                  <a:pt x="0" y="1727"/>
                </a:lnTo>
                <a:lnTo>
                  <a:pt x="191668" y="0"/>
                </a:lnTo>
                <a:lnTo>
                  <a:pt x="175772" y="32524"/>
                </a:lnTo>
                <a:lnTo>
                  <a:pt x="128066" y="32524"/>
                </a:lnTo>
                <a:lnTo>
                  <a:pt x="102971" y="83870"/>
                </a:lnTo>
                <a:lnTo>
                  <a:pt x="141477" y="102693"/>
                </a:lnTo>
                <a:lnTo>
                  <a:pt x="116382" y="154038"/>
                </a:lnTo>
                <a:close/>
              </a:path>
              <a:path w="501014" h="266064">
                <a:moveTo>
                  <a:pt x="141477" y="102693"/>
                </a:moveTo>
                <a:lnTo>
                  <a:pt x="102971" y="83870"/>
                </a:lnTo>
                <a:lnTo>
                  <a:pt x="128066" y="32524"/>
                </a:lnTo>
                <a:lnTo>
                  <a:pt x="166572" y="51346"/>
                </a:lnTo>
                <a:lnTo>
                  <a:pt x="141477" y="102693"/>
                </a:lnTo>
                <a:close/>
              </a:path>
              <a:path w="501014" h="266064">
                <a:moveTo>
                  <a:pt x="166572" y="51346"/>
                </a:moveTo>
                <a:lnTo>
                  <a:pt x="128066" y="32524"/>
                </a:lnTo>
                <a:lnTo>
                  <a:pt x="175772" y="32524"/>
                </a:lnTo>
                <a:lnTo>
                  <a:pt x="166572" y="51346"/>
                </a:lnTo>
                <a:close/>
              </a:path>
              <a:path w="501014" h="266064">
                <a:moveTo>
                  <a:pt x="475513" y="265976"/>
                </a:moveTo>
                <a:lnTo>
                  <a:pt x="141477" y="102693"/>
                </a:lnTo>
                <a:lnTo>
                  <a:pt x="166572" y="51346"/>
                </a:lnTo>
                <a:lnTo>
                  <a:pt x="500621" y="214629"/>
                </a:lnTo>
                <a:lnTo>
                  <a:pt x="475513" y="26597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057470" y="1834883"/>
            <a:ext cx="2774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r>
              <a:rPr dirty="0" baseline="-17094" sz="1950" spc="-7" b="1">
                <a:solidFill>
                  <a:srgbClr val="FFC000"/>
                </a:solidFill>
                <a:latin typeface="Times New Roman"/>
                <a:cs typeface="Times New Roman"/>
              </a:rPr>
              <a:t>1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82550" y="1864156"/>
            <a:ext cx="2774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r>
              <a:rPr dirty="0" baseline="-17094" sz="1950" spc="-7" b="1">
                <a:solidFill>
                  <a:srgbClr val="FFC000"/>
                </a:solidFill>
                <a:latin typeface="Times New Roman"/>
                <a:cs typeface="Times New Roman"/>
              </a:rPr>
              <a:t>2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760288" y="1775967"/>
            <a:ext cx="0" cy="153035"/>
          </a:xfrm>
          <a:custGeom>
            <a:avLst/>
            <a:gdLst/>
            <a:ahLst/>
            <a:cxnLst/>
            <a:rect l="l" t="t" r="r" b="b"/>
            <a:pathLst>
              <a:path w="0" h="153035">
                <a:moveTo>
                  <a:pt x="0" y="0"/>
                </a:moveTo>
                <a:lnTo>
                  <a:pt x="0" y="152425"/>
                </a:lnTo>
              </a:path>
            </a:pathLst>
          </a:custGeom>
          <a:ln w="38201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760465" y="2042667"/>
            <a:ext cx="0" cy="153035"/>
          </a:xfrm>
          <a:custGeom>
            <a:avLst/>
            <a:gdLst/>
            <a:ahLst/>
            <a:cxnLst/>
            <a:rect l="l" t="t" r="r" b="b"/>
            <a:pathLst>
              <a:path w="0" h="153035">
                <a:moveTo>
                  <a:pt x="0" y="0"/>
                </a:moveTo>
                <a:lnTo>
                  <a:pt x="0" y="152425"/>
                </a:lnTo>
              </a:path>
            </a:pathLst>
          </a:custGeom>
          <a:ln w="38201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760650" y="2309367"/>
            <a:ext cx="0" cy="153035"/>
          </a:xfrm>
          <a:custGeom>
            <a:avLst/>
            <a:gdLst/>
            <a:ahLst/>
            <a:cxnLst/>
            <a:rect l="l" t="t" r="r" b="b"/>
            <a:pathLst>
              <a:path w="0" h="153035">
                <a:moveTo>
                  <a:pt x="0" y="0"/>
                </a:moveTo>
                <a:lnTo>
                  <a:pt x="0" y="152425"/>
                </a:lnTo>
              </a:path>
            </a:pathLst>
          </a:custGeom>
          <a:ln w="3821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760834" y="2576067"/>
            <a:ext cx="0" cy="153035"/>
          </a:xfrm>
          <a:custGeom>
            <a:avLst/>
            <a:gdLst/>
            <a:ahLst/>
            <a:cxnLst/>
            <a:rect l="l" t="t" r="r" b="b"/>
            <a:pathLst>
              <a:path w="0" h="153035">
                <a:moveTo>
                  <a:pt x="0" y="0"/>
                </a:moveTo>
                <a:lnTo>
                  <a:pt x="0" y="152425"/>
                </a:lnTo>
              </a:path>
            </a:pathLst>
          </a:custGeom>
          <a:ln w="38201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976901" y="1897443"/>
            <a:ext cx="1047750" cy="474345"/>
          </a:xfrm>
          <a:custGeom>
            <a:avLst/>
            <a:gdLst/>
            <a:ahLst/>
            <a:cxnLst/>
            <a:rect l="l" t="t" r="r" b="b"/>
            <a:pathLst>
              <a:path w="1047750" h="474344">
                <a:moveTo>
                  <a:pt x="14909" y="474319"/>
                </a:moveTo>
                <a:lnTo>
                  <a:pt x="0" y="439254"/>
                </a:lnTo>
                <a:lnTo>
                  <a:pt x="140233" y="379603"/>
                </a:lnTo>
                <a:lnTo>
                  <a:pt x="155143" y="414655"/>
                </a:lnTo>
                <a:lnTo>
                  <a:pt x="14909" y="474319"/>
                </a:lnTo>
                <a:close/>
              </a:path>
              <a:path w="1047750" h="474344">
                <a:moveTo>
                  <a:pt x="260324" y="369912"/>
                </a:moveTo>
                <a:lnTo>
                  <a:pt x="245414" y="334848"/>
                </a:lnTo>
                <a:lnTo>
                  <a:pt x="385648" y="275196"/>
                </a:lnTo>
                <a:lnTo>
                  <a:pt x="400558" y="310248"/>
                </a:lnTo>
                <a:lnTo>
                  <a:pt x="260324" y="369912"/>
                </a:lnTo>
                <a:close/>
              </a:path>
              <a:path w="1047750" h="474344">
                <a:moveTo>
                  <a:pt x="505739" y="265506"/>
                </a:moveTo>
                <a:lnTo>
                  <a:pt x="490829" y="230441"/>
                </a:lnTo>
                <a:lnTo>
                  <a:pt x="631063" y="170789"/>
                </a:lnTo>
                <a:lnTo>
                  <a:pt x="645985" y="205841"/>
                </a:lnTo>
                <a:lnTo>
                  <a:pt x="505739" y="265506"/>
                </a:lnTo>
                <a:close/>
              </a:path>
              <a:path w="1047750" h="474344">
                <a:moveTo>
                  <a:pt x="751154" y="161099"/>
                </a:moveTo>
                <a:lnTo>
                  <a:pt x="736244" y="126047"/>
                </a:lnTo>
                <a:lnTo>
                  <a:pt x="876477" y="66382"/>
                </a:lnTo>
                <a:lnTo>
                  <a:pt x="891400" y="101447"/>
                </a:lnTo>
                <a:lnTo>
                  <a:pt x="751154" y="161099"/>
                </a:lnTo>
                <a:close/>
              </a:path>
              <a:path w="1047750" h="474344">
                <a:moveTo>
                  <a:pt x="996568" y="56692"/>
                </a:moveTo>
                <a:lnTo>
                  <a:pt x="981659" y="21640"/>
                </a:lnTo>
                <a:lnTo>
                  <a:pt x="1032522" y="0"/>
                </a:lnTo>
                <a:lnTo>
                  <a:pt x="1047445" y="35052"/>
                </a:lnTo>
                <a:lnTo>
                  <a:pt x="996568" y="56692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501436" y="1874710"/>
            <a:ext cx="991869" cy="544195"/>
          </a:xfrm>
          <a:custGeom>
            <a:avLst/>
            <a:gdLst/>
            <a:ahLst/>
            <a:cxnLst/>
            <a:rect l="l" t="t" r="r" b="b"/>
            <a:pathLst>
              <a:path w="991870" h="544194">
                <a:moveTo>
                  <a:pt x="973759" y="543648"/>
                </a:moveTo>
                <a:lnTo>
                  <a:pt x="838746" y="472960"/>
                </a:lnTo>
                <a:lnTo>
                  <a:pt x="856424" y="439204"/>
                </a:lnTo>
                <a:lnTo>
                  <a:pt x="991425" y="509904"/>
                </a:lnTo>
                <a:lnTo>
                  <a:pt x="973759" y="543648"/>
                </a:lnTo>
                <a:close/>
              </a:path>
              <a:path w="991870" h="544194">
                <a:moveTo>
                  <a:pt x="737488" y="419938"/>
                </a:moveTo>
                <a:lnTo>
                  <a:pt x="602475" y="349237"/>
                </a:lnTo>
                <a:lnTo>
                  <a:pt x="620153" y="315480"/>
                </a:lnTo>
                <a:lnTo>
                  <a:pt x="755167" y="386181"/>
                </a:lnTo>
                <a:lnTo>
                  <a:pt x="737488" y="419938"/>
                </a:lnTo>
                <a:close/>
              </a:path>
              <a:path w="991870" h="544194">
                <a:moveTo>
                  <a:pt x="501218" y="296214"/>
                </a:moveTo>
                <a:lnTo>
                  <a:pt x="366204" y="225513"/>
                </a:lnTo>
                <a:lnTo>
                  <a:pt x="383882" y="191769"/>
                </a:lnTo>
                <a:lnTo>
                  <a:pt x="518896" y="262458"/>
                </a:lnTo>
                <a:lnTo>
                  <a:pt x="501218" y="296214"/>
                </a:lnTo>
                <a:close/>
              </a:path>
              <a:path w="991870" h="544194">
                <a:moveTo>
                  <a:pt x="264947" y="172491"/>
                </a:moveTo>
                <a:lnTo>
                  <a:pt x="129946" y="101803"/>
                </a:lnTo>
                <a:lnTo>
                  <a:pt x="147612" y="68046"/>
                </a:lnTo>
                <a:lnTo>
                  <a:pt x="282625" y="138747"/>
                </a:lnTo>
                <a:lnTo>
                  <a:pt x="264947" y="172491"/>
                </a:lnTo>
                <a:close/>
              </a:path>
              <a:path w="991870" h="544194">
                <a:moveTo>
                  <a:pt x="28689" y="48780"/>
                </a:moveTo>
                <a:lnTo>
                  <a:pt x="0" y="33756"/>
                </a:lnTo>
                <a:lnTo>
                  <a:pt x="17665" y="0"/>
                </a:lnTo>
                <a:lnTo>
                  <a:pt x="46354" y="15024"/>
                </a:lnTo>
                <a:lnTo>
                  <a:pt x="28689" y="4878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2682239" y="1156055"/>
            <a:ext cx="67310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华文楷体"/>
                <a:cs typeface="华文楷体"/>
              </a:rPr>
              <a:t>思考：哪些物体在共点力的作用下处于平衡状态？</a:t>
            </a:r>
          </a:p>
        </p:txBody>
      </p:sp>
      <p:sp>
        <p:nvSpPr>
          <p:cNvPr id="33" name="object 33"/>
          <p:cNvSpPr/>
          <p:nvPr/>
        </p:nvSpPr>
        <p:spPr>
          <a:xfrm>
            <a:off x="5690387" y="1955317"/>
            <a:ext cx="132448" cy="1333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786145" y="4431487"/>
            <a:ext cx="171450" cy="531495"/>
          </a:xfrm>
          <a:custGeom>
            <a:avLst/>
            <a:gdLst/>
            <a:ahLst/>
            <a:cxnLst/>
            <a:rect l="l" t="t" r="r" b="b"/>
            <a:pathLst>
              <a:path w="171450" h="531495">
                <a:moveTo>
                  <a:pt x="114300" y="402412"/>
                </a:moveTo>
                <a:lnTo>
                  <a:pt x="57150" y="402412"/>
                </a:lnTo>
                <a:lnTo>
                  <a:pt x="57150" y="0"/>
                </a:lnTo>
                <a:lnTo>
                  <a:pt x="114300" y="0"/>
                </a:lnTo>
                <a:lnTo>
                  <a:pt x="114300" y="402412"/>
                </a:lnTo>
                <a:close/>
              </a:path>
              <a:path w="171450" h="531495">
                <a:moveTo>
                  <a:pt x="85725" y="530999"/>
                </a:moveTo>
                <a:lnTo>
                  <a:pt x="0" y="359549"/>
                </a:lnTo>
                <a:lnTo>
                  <a:pt x="57150" y="359549"/>
                </a:lnTo>
                <a:lnTo>
                  <a:pt x="57150" y="402412"/>
                </a:lnTo>
                <a:lnTo>
                  <a:pt x="150018" y="402412"/>
                </a:lnTo>
                <a:lnTo>
                  <a:pt x="85725" y="530999"/>
                </a:lnTo>
                <a:close/>
              </a:path>
              <a:path w="171450" h="531495">
                <a:moveTo>
                  <a:pt x="150018" y="402412"/>
                </a:moveTo>
                <a:lnTo>
                  <a:pt x="114300" y="402412"/>
                </a:lnTo>
                <a:lnTo>
                  <a:pt x="114300" y="359549"/>
                </a:lnTo>
                <a:lnTo>
                  <a:pt x="171450" y="359549"/>
                </a:lnTo>
                <a:lnTo>
                  <a:pt x="150018" y="4024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673801" y="3700513"/>
            <a:ext cx="201295" cy="692785"/>
          </a:xfrm>
          <a:custGeom>
            <a:avLst/>
            <a:gdLst/>
            <a:ahLst/>
            <a:cxnLst/>
            <a:rect l="l" t="t" r="r" b="b"/>
            <a:pathLst>
              <a:path w="201295" h="692785">
                <a:moveTo>
                  <a:pt x="88391" y="164210"/>
                </a:moveTo>
                <a:lnTo>
                  <a:pt x="32054" y="154609"/>
                </a:lnTo>
                <a:lnTo>
                  <a:pt x="145364" y="0"/>
                </a:lnTo>
                <a:lnTo>
                  <a:pt x="182402" y="121958"/>
                </a:lnTo>
                <a:lnTo>
                  <a:pt x="95592" y="121958"/>
                </a:lnTo>
                <a:lnTo>
                  <a:pt x="88391" y="164210"/>
                </a:lnTo>
                <a:close/>
              </a:path>
              <a:path w="201295" h="692785">
                <a:moveTo>
                  <a:pt x="144729" y="173812"/>
                </a:moveTo>
                <a:lnTo>
                  <a:pt x="88391" y="164210"/>
                </a:lnTo>
                <a:lnTo>
                  <a:pt x="95592" y="121958"/>
                </a:lnTo>
                <a:lnTo>
                  <a:pt x="151930" y="131559"/>
                </a:lnTo>
                <a:lnTo>
                  <a:pt x="144729" y="173812"/>
                </a:lnTo>
                <a:close/>
              </a:path>
              <a:path w="201295" h="692785">
                <a:moveTo>
                  <a:pt x="201066" y="183413"/>
                </a:moveTo>
                <a:lnTo>
                  <a:pt x="144729" y="173812"/>
                </a:lnTo>
                <a:lnTo>
                  <a:pt x="151930" y="131559"/>
                </a:lnTo>
                <a:lnTo>
                  <a:pt x="95592" y="121958"/>
                </a:lnTo>
                <a:lnTo>
                  <a:pt x="182402" y="121958"/>
                </a:lnTo>
                <a:lnTo>
                  <a:pt x="201066" y="183413"/>
                </a:lnTo>
                <a:close/>
              </a:path>
              <a:path w="201295" h="692785">
                <a:moveTo>
                  <a:pt x="56337" y="692480"/>
                </a:moveTo>
                <a:lnTo>
                  <a:pt x="0" y="682866"/>
                </a:lnTo>
                <a:lnTo>
                  <a:pt x="88391" y="164210"/>
                </a:lnTo>
                <a:lnTo>
                  <a:pt x="144729" y="173812"/>
                </a:lnTo>
                <a:lnTo>
                  <a:pt x="56337" y="69248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358472" y="3716299"/>
            <a:ext cx="310515" cy="643890"/>
          </a:xfrm>
          <a:custGeom>
            <a:avLst/>
            <a:gdLst/>
            <a:ahLst/>
            <a:cxnLst/>
            <a:rect l="l" t="t" r="r" b="b"/>
            <a:pathLst>
              <a:path w="310514" h="643889">
                <a:moveTo>
                  <a:pt x="205054" y="146073"/>
                </a:moveTo>
                <a:lnTo>
                  <a:pt x="152577" y="123418"/>
                </a:lnTo>
                <a:lnTo>
                  <a:pt x="299250" y="0"/>
                </a:lnTo>
                <a:lnTo>
                  <a:pt x="305241" y="106718"/>
                </a:lnTo>
                <a:lnTo>
                  <a:pt x="222046" y="106718"/>
                </a:lnTo>
                <a:lnTo>
                  <a:pt x="205054" y="146073"/>
                </a:lnTo>
                <a:close/>
              </a:path>
              <a:path w="310514" h="643889">
                <a:moveTo>
                  <a:pt x="257522" y="168723"/>
                </a:moveTo>
                <a:lnTo>
                  <a:pt x="205054" y="146073"/>
                </a:lnTo>
                <a:lnTo>
                  <a:pt x="222046" y="106718"/>
                </a:lnTo>
                <a:lnTo>
                  <a:pt x="274510" y="129374"/>
                </a:lnTo>
                <a:lnTo>
                  <a:pt x="257522" y="168723"/>
                </a:lnTo>
                <a:close/>
              </a:path>
              <a:path w="310514" h="643889">
                <a:moveTo>
                  <a:pt x="309994" y="191376"/>
                </a:moveTo>
                <a:lnTo>
                  <a:pt x="257522" y="168723"/>
                </a:lnTo>
                <a:lnTo>
                  <a:pt x="274510" y="129374"/>
                </a:lnTo>
                <a:lnTo>
                  <a:pt x="222046" y="106718"/>
                </a:lnTo>
                <a:lnTo>
                  <a:pt x="305241" y="106718"/>
                </a:lnTo>
                <a:lnTo>
                  <a:pt x="309994" y="191376"/>
                </a:lnTo>
                <a:close/>
              </a:path>
              <a:path w="310514" h="643889">
                <a:moveTo>
                  <a:pt x="52476" y="643661"/>
                </a:moveTo>
                <a:lnTo>
                  <a:pt x="0" y="621004"/>
                </a:lnTo>
                <a:lnTo>
                  <a:pt x="205054" y="146073"/>
                </a:lnTo>
                <a:lnTo>
                  <a:pt x="257522" y="168723"/>
                </a:lnTo>
                <a:lnTo>
                  <a:pt x="52476" y="64366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210896" y="3846728"/>
            <a:ext cx="264795" cy="527050"/>
          </a:xfrm>
          <a:custGeom>
            <a:avLst/>
            <a:gdLst/>
            <a:ahLst/>
            <a:cxnLst/>
            <a:rect l="l" t="t" r="r" b="b"/>
            <a:pathLst>
              <a:path w="264795" h="527050">
                <a:moveTo>
                  <a:pt x="0" y="191515"/>
                </a:moveTo>
                <a:lnTo>
                  <a:pt x="8305" y="0"/>
                </a:lnTo>
                <a:lnTo>
                  <a:pt x="137246" y="105740"/>
                </a:lnTo>
                <a:lnTo>
                  <a:pt x="86867" y="105740"/>
                </a:lnTo>
                <a:lnTo>
                  <a:pt x="34696" y="129057"/>
                </a:lnTo>
                <a:lnTo>
                  <a:pt x="52186" y="168189"/>
                </a:lnTo>
                <a:lnTo>
                  <a:pt x="0" y="191515"/>
                </a:lnTo>
                <a:close/>
              </a:path>
              <a:path w="264795" h="527050">
                <a:moveTo>
                  <a:pt x="52186" y="168189"/>
                </a:moveTo>
                <a:lnTo>
                  <a:pt x="34696" y="129057"/>
                </a:lnTo>
                <a:lnTo>
                  <a:pt x="86867" y="105740"/>
                </a:lnTo>
                <a:lnTo>
                  <a:pt x="104356" y="144870"/>
                </a:lnTo>
                <a:lnTo>
                  <a:pt x="52186" y="168189"/>
                </a:lnTo>
                <a:close/>
              </a:path>
              <a:path w="264795" h="527050">
                <a:moveTo>
                  <a:pt x="104356" y="144870"/>
                </a:moveTo>
                <a:lnTo>
                  <a:pt x="86867" y="105740"/>
                </a:lnTo>
                <a:lnTo>
                  <a:pt x="137246" y="105740"/>
                </a:lnTo>
                <a:lnTo>
                  <a:pt x="156527" y="121551"/>
                </a:lnTo>
                <a:lnTo>
                  <a:pt x="104356" y="144870"/>
                </a:lnTo>
                <a:close/>
              </a:path>
              <a:path w="264795" h="527050">
                <a:moveTo>
                  <a:pt x="212318" y="526478"/>
                </a:moveTo>
                <a:lnTo>
                  <a:pt x="52186" y="168189"/>
                </a:lnTo>
                <a:lnTo>
                  <a:pt x="104356" y="144870"/>
                </a:lnTo>
                <a:lnTo>
                  <a:pt x="264490" y="503161"/>
                </a:lnTo>
                <a:lnTo>
                  <a:pt x="212318" y="52647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5296433" y="3550869"/>
            <a:ext cx="2774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r>
              <a:rPr dirty="0" baseline="-17094" sz="1950" spc="-7" b="1">
                <a:solidFill>
                  <a:srgbClr val="FFC000"/>
                </a:solidFill>
                <a:latin typeface="Times New Roman"/>
                <a:cs typeface="Times New Roman"/>
              </a:rPr>
              <a:t>1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831611" y="3584930"/>
            <a:ext cx="19558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01156" y="3725265"/>
            <a:ext cx="107950" cy="22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 b="1">
                <a:solidFill>
                  <a:srgbClr val="FFC000"/>
                </a:solidFill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311493" y="3644824"/>
            <a:ext cx="2774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r>
              <a:rPr dirty="0" baseline="-17094" sz="1950" spc="-7" b="1">
                <a:solidFill>
                  <a:srgbClr val="FFC000"/>
                </a:solidFill>
                <a:latin typeface="Times New Roman"/>
                <a:cs typeface="Times New Roman"/>
              </a:rPr>
              <a:t>3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880360" y="3216287"/>
            <a:ext cx="0" cy="153035"/>
          </a:xfrm>
          <a:custGeom>
            <a:avLst/>
            <a:gdLst/>
            <a:ahLst/>
            <a:cxnLst/>
            <a:rect l="l" t="t" r="r" b="b"/>
            <a:pathLst>
              <a:path w="0" h="153035">
                <a:moveTo>
                  <a:pt x="0" y="0"/>
                </a:moveTo>
                <a:lnTo>
                  <a:pt x="0" y="152679"/>
                </a:lnTo>
              </a:path>
            </a:pathLst>
          </a:custGeom>
          <a:ln w="3923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878366" y="3482975"/>
            <a:ext cx="0" cy="153035"/>
          </a:xfrm>
          <a:custGeom>
            <a:avLst/>
            <a:gdLst/>
            <a:ahLst/>
            <a:cxnLst/>
            <a:rect l="l" t="t" r="r" b="b"/>
            <a:pathLst>
              <a:path w="0" h="153035">
                <a:moveTo>
                  <a:pt x="0" y="0"/>
                </a:moveTo>
                <a:lnTo>
                  <a:pt x="0" y="152679"/>
                </a:lnTo>
              </a:path>
            </a:pathLst>
          </a:custGeom>
          <a:ln w="3923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876385" y="3749675"/>
            <a:ext cx="0" cy="153035"/>
          </a:xfrm>
          <a:custGeom>
            <a:avLst/>
            <a:gdLst/>
            <a:ahLst/>
            <a:cxnLst/>
            <a:rect l="l" t="t" r="r" b="b"/>
            <a:pathLst>
              <a:path w="0" h="153035">
                <a:moveTo>
                  <a:pt x="0" y="0"/>
                </a:moveTo>
                <a:lnTo>
                  <a:pt x="0" y="152679"/>
                </a:lnTo>
              </a:path>
            </a:pathLst>
          </a:custGeom>
          <a:ln w="3923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874397" y="4016362"/>
            <a:ext cx="0" cy="153035"/>
          </a:xfrm>
          <a:custGeom>
            <a:avLst/>
            <a:gdLst/>
            <a:ahLst/>
            <a:cxnLst/>
            <a:rect l="l" t="t" r="r" b="b"/>
            <a:pathLst>
              <a:path w="0" h="153035">
                <a:moveTo>
                  <a:pt x="0" y="0"/>
                </a:moveTo>
                <a:lnTo>
                  <a:pt x="0" y="152679"/>
                </a:lnTo>
              </a:path>
            </a:pathLst>
          </a:custGeom>
          <a:ln w="3924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872422" y="4283049"/>
            <a:ext cx="0" cy="148590"/>
          </a:xfrm>
          <a:custGeom>
            <a:avLst/>
            <a:gdLst/>
            <a:ahLst/>
            <a:cxnLst/>
            <a:rect l="l" t="t" r="r" b="b"/>
            <a:pathLst>
              <a:path w="0" h="148589">
                <a:moveTo>
                  <a:pt x="0" y="0"/>
                </a:moveTo>
                <a:lnTo>
                  <a:pt x="0" y="148577"/>
                </a:lnTo>
              </a:path>
            </a:pathLst>
          </a:custGeom>
          <a:ln w="3920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654598" y="3140455"/>
            <a:ext cx="289560" cy="1459230"/>
          </a:xfrm>
          <a:custGeom>
            <a:avLst/>
            <a:gdLst/>
            <a:ahLst/>
            <a:cxnLst/>
            <a:rect l="l" t="t" r="r" b="b"/>
            <a:pathLst>
              <a:path w="289560" h="1459229">
                <a:moveTo>
                  <a:pt x="37541" y="1458772"/>
                </a:moveTo>
                <a:lnTo>
                  <a:pt x="0" y="1452270"/>
                </a:lnTo>
                <a:lnTo>
                  <a:pt x="26009" y="1302105"/>
                </a:lnTo>
                <a:lnTo>
                  <a:pt x="63550" y="1308608"/>
                </a:lnTo>
                <a:lnTo>
                  <a:pt x="37541" y="1458772"/>
                </a:lnTo>
                <a:close/>
              </a:path>
              <a:path w="289560" h="1459229">
                <a:moveTo>
                  <a:pt x="83070" y="1195984"/>
                </a:moveTo>
                <a:lnTo>
                  <a:pt x="45529" y="1189482"/>
                </a:lnTo>
                <a:lnTo>
                  <a:pt x="71551" y="1039317"/>
                </a:lnTo>
                <a:lnTo>
                  <a:pt x="109092" y="1045832"/>
                </a:lnTo>
                <a:lnTo>
                  <a:pt x="83070" y="1195984"/>
                </a:lnTo>
                <a:close/>
              </a:path>
              <a:path w="289560" h="1459229">
                <a:moveTo>
                  <a:pt x="128600" y="933208"/>
                </a:moveTo>
                <a:lnTo>
                  <a:pt x="91058" y="926706"/>
                </a:lnTo>
                <a:lnTo>
                  <a:pt x="117081" y="776541"/>
                </a:lnTo>
                <a:lnTo>
                  <a:pt x="154622" y="783043"/>
                </a:lnTo>
                <a:lnTo>
                  <a:pt x="128600" y="933208"/>
                </a:lnTo>
                <a:close/>
              </a:path>
              <a:path w="289560" h="1459229">
                <a:moveTo>
                  <a:pt x="174129" y="670420"/>
                </a:moveTo>
                <a:lnTo>
                  <a:pt x="136588" y="663917"/>
                </a:lnTo>
                <a:lnTo>
                  <a:pt x="162610" y="513753"/>
                </a:lnTo>
                <a:lnTo>
                  <a:pt x="200151" y="520255"/>
                </a:lnTo>
                <a:lnTo>
                  <a:pt x="174129" y="670420"/>
                </a:lnTo>
                <a:close/>
              </a:path>
              <a:path w="289560" h="1459229">
                <a:moveTo>
                  <a:pt x="219659" y="407631"/>
                </a:moveTo>
                <a:lnTo>
                  <a:pt x="182117" y="401129"/>
                </a:lnTo>
                <a:lnTo>
                  <a:pt x="208140" y="250964"/>
                </a:lnTo>
                <a:lnTo>
                  <a:pt x="245681" y="257479"/>
                </a:lnTo>
                <a:lnTo>
                  <a:pt x="219659" y="407631"/>
                </a:lnTo>
                <a:close/>
              </a:path>
              <a:path w="289560" h="1459229">
                <a:moveTo>
                  <a:pt x="265188" y="144856"/>
                </a:moveTo>
                <a:lnTo>
                  <a:pt x="227660" y="138341"/>
                </a:lnTo>
                <a:lnTo>
                  <a:pt x="251625" y="0"/>
                </a:lnTo>
                <a:lnTo>
                  <a:pt x="289166" y="6502"/>
                </a:lnTo>
                <a:lnTo>
                  <a:pt x="265188" y="144856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308498" y="3136912"/>
            <a:ext cx="619125" cy="1381760"/>
          </a:xfrm>
          <a:custGeom>
            <a:avLst/>
            <a:gdLst/>
            <a:ahLst/>
            <a:cxnLst/>
            <a:rect l="l" t="t" r="r" b="b"/>
            <a:pathLst>
              <a:path w="619125" h="1381760">
                <a:moveTo>
                  <a:pt x="35039" y="1381391"/>
                </a:moveTo>
                <a:lnTo>
                  <a:pt x="0" y="1366418"/>
                </a:lnTo>
                <a:lnTo>
                  <a:pt x="59880" y="1226273"/>
                </a:lnTo>
                <a:lnTo>
                  <a:pt x="94907" y="1241247"/>
                </a:lnTo>
                <a:lnTo>
                  <a:pt x="35039" y="1381391"/>
                </a:lnTo>
                <a:close/>
              </a:path>
              <a:path w="619125" h="1381760">
                <a:moveTo>
                  <a:pt x="139814" y="1136129"/>
                </a:moveTo>
                <a:lnTo>
                  <a:pt x="104775" y="1121168"/>
                </a:lnTo>
                <a:lnTo>
                  <a:pt x="164655" y="981011"/>
                </a:lnTo>
                <a:lnTo>
                  <a:pt x="199694" y="995984"/>
                </a:lnTo>
                <a:lnTo>
                  <a:pt x="139814" y="1136129"/>
                </a:lnTo>
                <a:close/>
              </a:path>
              <a:path w="619125" h="1381760">
                <a:moveTo>
                  <a:pt x="244589" y="890879"/>
                </a:moveTo>
                <a:lnTo>
                  <a:pt x="209562" y="875906"/>
                </a:lnTo>
                <a:lnTo>
                  <a:pt x="269430" y="735761"/>
                </a:lnTo>
                <a:lnTo>
                  <a:pt x="304469" y="750735"/>
                </a:lnTo>
                <a:lnTo>
                  <a:pt x="244589" y="890879"/>
                </a:lnTo>
                <a:close/>
              </a:path>
              <a:path w="619125" h="1381760">
                <a:moveTo>
                  <a:pt x="349376" y="645617"/>
                </a:moveTo>
                <a:lnTo>
                  <a:pt x="314337" y="630656"/>
                </a:lnTo>
                <a:lnTo>
                  <a:pt x="374218" y="490512"/>
                </a:lnTo>
                <a:lnTo>
                  <a:pt x="409244" y="505472"/>
                </a:lnTo>
                <a:lnTo>
                  <a:pt x="349376" y="645617"/>
                </a:lnTo>
                <a:close/>
              </a:path>
              <a:path w="619125" h="1381760">
                <a:moveTo>
                  <a:pt x="454151" y="400367"/>
                </a:moveTo>
                <a:lnTo>
                  <a:pt x="419112" y="385394"/>
                </a:lnTo>
                <a:lnTo>
                  <a:pt x="478993" y="245249"/>
                </a:lnTo>
                <a:lnTo>
                  <a:pt x="514032" y="260223"/>
                </a:lnTo>
                <a:lnTo>
                  <a:pt x="454151" y="400367"/>
                </a:lnTo>
                <a:close/>
              </a:path>
              <a:path w="619125" h="1381760">
                <a:moveTo>
                  <a:pt x="558939" y="155105"/>
                </a:moveTo>
                <a:lnTo>
                  <a:pt x="523900" y="140144"/>
                </a:lnTo>
                <a:lnTo>
                  <a:pt x="583768" y="0"/>
                </a:lnTo>
                <a:lnTo>
                  <a:pt x="618807" y="14960"/>
                </a:lnTo>
                <a:lnTo>
                  <a:pt x="558939" y="155105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838418" y="3204032"/>
            <a:ext cx="732790" cy="1329690"/>
          </a:xfrm>
          <a:custGeom>
            <a:avLst/>
            <a:gdLst/>
            <a:ahLst/>
            <a:cxnLst/>
            <a:rect l="l" t="t" r="r" b="b"/>
            <a:pathLst>
              <a:path w="732790" h="1329689">
                <a:moveTo>
                  <a:pt x="698842" y="1329232"/>
                </a:moveTo>
                <a:lnTo>
                  <a:pt x="627164" y="1194739"/>
                </a:lnTo>
                <a:lnTo>
                  <a:pt x="660780" y="1176820"/>
                </a:lnTo>
                <a:lnTo>
                  <a:pt x="732459" y="1311313"/>
                </a:lnTo>
                <a:lnTo>
                  <a:pt x="698842" y="1329232"/>
                </a:lnTo>
                <a:close/>
              </a:path>
              <a:path w="732790" h="1329689">
                <a:moveTo>
                  <a:pt x="573404" y="1093863"/>
                </a:moveTo>
                <a:lnTo>
                  <a:pt x="501726" y="959370"/>
                </a:lnTo>
                <a:lnTo>
                  <a:pt x="535355" y="941451"/>
                </a:lnTo>
                <a:lnTo>
                  <a:pt x="607034" y="1075943"/>
                </a:lnTo>
                <a:lnTo>
                  <a:pt x="573404" y="1093863"/>
                </a:lnTo>
                <a:close/>
              </a:path>
              <a:path w="732790" h="1329689">
                <a:moveTo>
                  <a:pt x="447979" y="858507"/>
                </a:moveTo>
                <a:lnTo>
                  <a:pt x="376300" y="724014"/>
                </a:lnTo>
                <a:lnTo>
                  <a:pt x="409917" y="706094"/>
                </a:lnTo>
                <a:lnTo>
                  <a:pt x="481596" y="840587"/>
                </a:lnTo>
                <a:lnTo>
                  <a:pt x="447979" y="858507"/>
                </a:lnTo>
                <a:close/>
              </a:path>
              <a:path w="732790" h="1329689">
                <a:moveTo>
                  <a:pt x="322541" y="623138"/>
                </a:moveTo>
                <a:lnTo>
                  <a:pt x="250863" y="488645"/>
                </a:lnTo>
                <a:lnTo>
                  <a:pt x="284492" y="470725"/>
                </a:lnTo>
                <a:lnTo>
                  <a:pt x="356171" y="605218"/>
                </a:lnTo>
                <a:lnTo>
                  <a:pt x="322541" y="623138"/>
                </a:lnTo>
                <a:close/>
              </a:path>
              <a:path w="732790" h="1329689">
                <a:moveTo>
                  <a:pt x="197116" y="387781"/>
                </a:moveTo>
                <a:lnTo>
                  <a:pt x="125437" y="253288"/>
                </a:lnTo>
                <a:lnTo>
                  <a:pt x="159054" y="235369"/>
                </a:lnTo>
                <a:lnTo>
                  <a:pt x="230733" y="369862"/>
                </a:lnTo>
                <a:lnTo>
                  <a:pt x="197116" y="387781"/>
                </a:lnTo>
                <a:close/>
              </a:path>
              <a:path w="732790" h="1329689">
                <a:moveTo>
                  <a:pt x="71678" y="152412"/>
                </a:moveTo>
                <a:lnTo>
                  <a:pt x="0" y="17919"/>
                </a:lnTo>
                <a:lnTo>
                  <a:pt x="33629" y="0"/>
                </a:lnTo>
                <a:lnTo>
                  <a:pt x="105295" y="134492"/>
                </a:lnTo>
                <a:lnTo>
                  <a:pt x="71678" y="152412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814034" y="3170529"/>
            <a:ext cx="132448" cy="1333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372843" y="2404681"/>
            <a:ext cx="171450" cy="536575"/>
          </a:xfrm>
          <a:custGeom>
            <a:avLst/>
            <a:gdLst/>
            <a:ahLst/>
            <a:cxnLst/>
            <a:rect l="l" t="t" r="r" b="b"/>
            <a:pathLst>
              <a:path w="171450" h="536575">
                <a:moveTo>
                  <a:pt x="57144" y="364993"/>
                </a:moveTo>
                <a:lnTo>
                  <a:pt x="52349" y="761"/>
                </a:lnTo>
                <a:lnTo>
                  <a:pt x="109486" y="0"/>
                </a:lnTo>
                <a:lnTo>
                  <a:pt x="114281" y="364240"/>
                </a:lnTo>
                <a:lnTo>
                  <a:pt x="57144" y="364993"/>
                </a:lnTo>
                <a:close/>
              </a:path>
              <a:path w="171450" h="536575">
                <a:moveTo>
                  <a:pt x="149975" y="407860"/>
                </a:moveTo>
                <a:lnTo>
                  <a:pt x="57708" y="407860"/>
                </a:lnTo>
                <a:lnTo>
                  <a:pt x="114846" y="407098"/>
                </a:lnTo>
                <a:lnTo>
                  <a:pt x="114281" y="364240"/>
                </a:lnTo>
                <a:lnTo>
                  <a:pt x="171437" y="363486"/>
                </a:lnTo>
                <a:lnTo>
                  <a:pt x="149975" y="407860"/>
                </a:lnTo>
                <a:close/>
              </a:path>
              <a:path w="171450" h="536575">
                <a:moveTo>
                  <a:pt x="57708" y="407860"/>
                </a:moveTo>
                <a:lnTo>
                  <a:pt x="57144" y="364993"/>
                </a:lnTo>
                <a:lnTo>
                  <a:pt x="114281" y="364240"/>
                </a:lnTo>
                <a:lnTo>
                  <a:pt x="114846" y="407098"/>
                </a:lnTo>
                <a:lnTo>
                  <a:pt x="57708" y="407860"/>
                </a:lnTo>
                <a:close/>
              </a:path>
              <a:path w="171450" h="536575">
                <a:moveTo>
                  <a:pt x="87972" y="536054"/>
                </a:moveTo>
                <a:lnTo>
                  <a:pt x="0" y="365747"/>
                </a:lnTo>
                <a:lnTo>
                  <a:pt x="57144" y="364993"/>
                </a:lnTo>
                <a:lnTo>
                  <a:pt x="57708" y="407860"/>
                </a:lnTo>
                <a:lnTo>
                  <a:pt x="149975" y="407860"/>
                </a:lnTo>
                <a:lnTo>
                  <a:pt x="87972" y="53605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8550478" y="2596502"/>
            <a:ext cx="20955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369503" y="1824380"/>
            <a:ext cx="171450" cy="619760"/>
          </a:xfrm>
          <a:custGeom>
            <a:avLst/>
            <a:gdLst/>
            <a:ahLst/>
            <a:cxnLst/>
            <a:rect l="l" t="t" r="r" b="b"/>
            <a:pathLst>
              <a:path w="171450" h="619760">
                <a:moveTo>
                  <a:pt x="0" y="172173"/>
                </a:moveTo>
                <a:lnTo>
                  <a:pt x="84251" y="0"/>
                </a:lnTo>
                <a:lnTo>
                  <a:pt x="149802" y="128333"/>
                </a:lnTo>
                <a:lnTo>
                  <a:pt x="113931" y="128333"/>
                </a:lnTo>
                <a:lnTo>
                  <a:pt x="56781" y="128828"/>
                </a:lnTo>
                <a:lnTo>
                  <a:pt x="57147" y="171687"/>
                </a:lnTo>
                <a:lnTo>
                  <a:pt x="0" y="172173"/>
                </a:lnTo>
                <a:close/>
              </a:path>
              <a:path w="171450" h="619760">
                <a:moveTo>
                  <a:pt x="57147" y="171687"/>
                </a:moveTo>
                <a:lnTo>
                  <a:pt x="56781" y="128828"/>
                </a:lnTo>
                <a:lnTo>
                  <a:pt x="113931" y="128333"/>
                </a:lnTo>
                <a:lnTo>
                  <a:pt x="114297" y="171200"/>
                </a:lnTo>
                <a:lnTo>
                  <a:pt x="57147" y="171687"/>
                </a:lnTo>
                <a:close/>
              </a:path>
              <a:path w="171450" h="619760">
                <a:moveTo>
                  <a:pt x="114297" y="171200"/>
                </a:moveTo>
                <a:lnTo>
                  <a:pt x="113931" y="128333"/>
                </a:lnTo>
                <a:lnTo>
                  <a:pt x="149802" y="128333"/>
                </a:lnTo>
                <a:lnTo>
                  <a:pt x="171450" y="170713"/>
                </a:lnTo>
                <a:lnTo>
                  <a:pt x="114297" y="171200"/>
                </a:lnTo>
                <a:close/>
              </a:path>
              <a:path w="171450" h="619760">
                <a:moveTo>
                  <a:pt x="60972" y="619594"/>
                </a:moveTo>
                <a:lnTo>
                  <a:pt x="57147" y="171687"/>
                </a:lnTo>
                <a:lnTo>
                  <a:pt x="114297" y="171200"/>
                </a:lnTo>
                <a:lnTo>
                  <a:pt x="118122" y="619099"/>
                </a:lnTo>
                <a:lnTo>
                  <a:pt x="60972" y="619594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8537791" y="1800098"/>
            <a:ext cx="31432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r>
              <a:rPr dirty="0" baseline="-17094" sz="1950" spc="-7" b="1">
                <a:solidFill>
                  <a:srgbClr val="FFC000"/>
                </a:solidFill>
                <a:latin typeface="Times New Roman"/>
                <a:cs typeface="Times New Roman"/>
              </a:rPr>
              <a:t>N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587183" y="2412390"/>
            <a:ext cx="862965" cy="210185"/>
          </a:xfrm>
          <a:custGeom>
            <a:avLst/>
            <a:gdLst/>
            <a:ahLst/>
            <a:cxnLst/>
            <a:rect l="l" t="t" r="r" b="b"/>
            <a:pathLst>
              <a:path w="862965" h="210185">
                <a:moveTo>
                  <a:pt x="173761" y="153516"/>
                </a:moveTo>
                <a:lnTo>
                  <a:pt x="165798" y="96924"/>
                </a:lnTo>
                <a:lnTo>
                  <a:pt x="854811" y="0"/>
                </a:lnTo>
                <a:lnTo>
                  <a:pt x="862774" y="56591"/>
                </a:lnTo>
                <a:lnTo>
                  <a:pt x="173761" y="153516"/>
                </a:lnTo>
                <a:close/>
              </a:path>
              <a:path w="862965" h="210185">
                <a:moveTo>
                  <a:pt x="181724" y="210108"/>
                </a:moveTo>
                <a:lnTo>
                  <a:pt x="0" y="149098"/>
                </a:lnTo>
                <a:lnTo>
                  <a:pt x="157835" y="40335"/>
                </a:lnTo>
                <a:lnTo>
                  <a:pt x="165798" y="96924"/>
                </a:lnTo>
                <a:lnTo>
                  <a:pt x="123355" y="102895"/>
                </a:lnTo>
                <a:lnTo>
                  <a:pt x="131317" y="159486"/>
                </a:lnTo>
                <a:lnTo>
                  <a:pt x="174601" y="159486"/>
                </a:lnTo>
                <a:lnTo>
                  <a:pt x="181724" y="210108"/>
                </a:lnTo>
                <a:close/>
              </a:path>
              <a:path w="862965" h="210185">
                <a:moveTo>
                  <a:pt x="131317" y="159486"/>
                </a:moveTo>
                <a:lnTo>
                  <a:pt x="123355" y="102895"/>
                </a:lnTo>
                <a:lnTo>
                  <a:pt x="165798" y="96924"/>
                </a:lnTo>
                <a:lnTo>
                  <a:pt x="173761" y="153516"/>
                </a:lnTo>
                <a:lnTo>
                  <a:pt x="131317" y="159486"/>
                </a:lnTo>
                <a:close/>
              </a:path>
              <a:path w="862965" h="210185">
                <a:moveTo>
                  <a:pt x="174601" y="159486"/>
                </a:moveTo>
                <a:lnTo>
                  <a:pt x="131317" y="159486"/>
                </a:lnTo>
                <a:lnTo>
                  <a:pt x="173761" y="153516"/>
                </a:lnTo>
                <a:lnTo>
                  <a:pt x="174601" y="159486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462594" y="2245880"/>
            <a:ext cx="636905" cy="198755"/>
          </a:xfrm>
          <a:custGeom>
            <a:avLst/>
            <a:gdLst/>
            <a:ahLst/>
            <a:cxnLst/>
            <a:rect l="l" t="t" r="r" b="b"/>
            <a:pathLst>
              <a:path w="636904" h="198755">
                <a:moveTo>
                  <a:pt x="462508" y="56181"/>
                </a:moveTo>
                <a:lnTo>
                  <a:pt x="452031" y="0"/>
                </a:lnTo>
                <a:lnTo>
                  <a:pt x="620570" y="48323"/>
                </a:lnTo>
                <a:lnTo>
                  <a:pt x="504647" y="48323"/>
                </a:lnTo>
                <a:lnTo>
                  <a:pt x="462508" y="56181"/>
                </a:lnTo>
                <a:close/>
              </a:path>
              <a:path w="636904" h="198755">
                <a:moveTo>
                  <a:pt x="472984" y="112354"/>
                </a:moveTo>
                <a:lnTo>
                  <a:pt x="462508" y="56181"/>
                </a:lnTo>
                <a:lnTo>
                  <a:pt x="504647" y="48323"/>
                </a:lnTo>
                <a:lnTo>
                  <a:pt x="515124" y="104495"/>
                </a:lnTo>
                <a:lnTo>
                  <a:pt x="472984" y="112354"/>
                </a:lnTo>
                <a:close/>
              </a:path>
              <a:path w="636904" h="198755">
                <a:moveTo>
                  <a:pt x="483463" y="168541"/>
                </a:moveTo>
                <a:lnTo>
                  <a:pt x="472984" y="112354"/>
                </a:lnTo>
                <a:lnTo>
                  <a:pt x="515124" y="104495"/>
                </a:lnTo>
                <a:lnTo>
                  <a:pt x="504647" y="48323"/>
                </a:lnTo>
                <a:lnTo>
                  <a:pt x="620570" y="48323"/>
                </a:lnTo>
                <a:lnTo>
                  <a:pt x="636295" y="52831"/>
                </a:lnTo>
                <a:lnTo>
                  <a:pt x="483463" y="168541"/>
                </a:lnTo>
                <a:close/>
              </a:path>
              <a:path w="636904" h="198755">
                <a:moveTo>
                  <a:pt x="10477" y="198615"/>
                </a:moveTo>
                <a:lnTo>
                  <a:pt x="0" y="142430"/>
                </a:lnTo>
                <a:lnTo>
                  <a:pt x="462508" y="56181"/>
                </a:lnTo>
                <a:lnTo>
                  <a:pt x="472984" y="112354"/>
                </a:lnTo>
                <a:lnTo>
                  <a:pt x="10477" y="19861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7503794" y="2203526"/>
            <a:ext cx="19558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754643" y="2353805"/>
            <a:ext cx="19558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924188" y="2494140"/>
            <a:ext cx="80645" cy="222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5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389277" y="2346515"/>
            <a:ext cx="132435" cy="1333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543939" y="3508438"/>
            <a:ext cx="171450" cy="548640"/>
          </a:xfrm>
          <a:custGeom>
            <a:avLst/>
            <a:gdLst/>
            <a:ahLst/>
            <a:cxnLst/>
            <a:rect l="l" t="t" r="r" b="b"/>
            <a:pathLst>
              <a:path w="171450" h="548639">
                <a:moveTo>
                  <a:pt x="114085" y="264676"/>
                </a:moveTo>
                <a:lnTo>
                  <a:pt x="57050" y="261192"/>
                </a:lnTo>
                <a:lnTo>
                  <a:pt x="73012" y="0"/>
                </a:lnTo>
                <a:lnTo>
                  <a:pt x="130048" y="3479"/>
                </a:lnTo>
                <a:lnTo>
                  <a:pt x="114085" y="264676"/>
                </a:lnTo>
                <a:close/>
              </a:path>
              <a:path w="171450" h="548639">
                <a:moveTo>
                  <a:pt x="68135" y="548157"/>
                </a:moveTo>
                <a:lnTo>
                  <a:pt x="0" y="257708"/>
                </a:lnTo>
                <a:lnTo>
                  <a:pt x="57050" y="261192"/>
                </a:lnTo>
                <a:lnTo>
                  <a:pt x="52692" y="332498"/>
                </a:lnTo>
                <a:lnTo>
                  <a:pt x="109727" y="335978"/>
                </a:lnTo>
                <a:lnTo>
                  <a:pt x="146185" y="335978"/>
                </a:lnTo>
                <a:lnTo>
                  <a:pt x="68135" y="548157"/>
                </a:lnTo>
                <a:close/>
              </a:path>
              <a:path w="171450" h="548639">
                <a:moveTo>
                  <a:pt x="109727" y="335978"/>
                </a:moveTo>
                <a:lnTo>
                  <a:pt x="52692" y="332498"/>
                </a:lnTo>
                <a:lnTo>
                  <a:pt x="57050" y="261192"/>
                </a:lnTo>
                <a:lnTo>
                  <a:pt x="114085" y="264676"/>
                </a:lnTo>
                <a:lnTo>
                  <a:pt x="109727" y="335978"/>
                </a:lnTo>
                <a:close/>
              </a:path>
              <a:path w="171450" h="548639">
                <a:moveTo>
                  <a:pt x="146185" y="335978"/>
                </a:moveTo>
                <a:lnTo>
                  <a:pt x="109727" y="335978"/>
                </a:lnTo>
                <a:lnTo>
                  <a:pt x="114085" y="264676"/>
                </a:lnTo>
                <a:lnTo>
                  <a:pt x="171132" y="268160"/>
                </a:lnTo>
                <a:lnTo>
                  <a:pt x="146185" y="33597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7395057" y="3994721"/>
            <a:ext cx="2774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r>
              <a:rPr dirty="0" baseline="-17094" sz="1950" spc="-7" b="1">
                <a:solidFill>
                  <a:srgbClr val="FFC000"/>
                </a:solidFill>
                <a:latin typeface="Times New Roman"/>
                <a:cs typeface="Times New Roman"/>
              </a:rPr>
              <a:t>1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668143" y="3514064"/>
            <a:ext cx="171450" cy="617220"/>
          </a:xfrm>
          <a:custGeom>
            <a:avLst/>
            <a:gdLst/>
            <a:ahLst/>
            <a:cxnLst/>
            <a:rect l="l" t="t" r="r" b="b"/>
            <a:pathLst>
              <a:path w="171450" h="617220">
                <a:moveTo>
                  <a:pt x="114033" y="333815"/>
                </a:moveTo>
                <a:lnTo>
                  <a:pt x="57020" y="329924"/>
                </a:lnTo>
                <a:lnTo>
                  <a:pt x="79527" y="0"/>
                </a:lnTo>
                <a:lnTo>
                  <a:pt x="136550" y="3886"/>
                </a:lnTo>
                <a:lnTo>
                  <a:pt x="114033" y="333815"/>
                </a:lnTo>
                <a:close/>
              </a:path>
              <a:path w="171450" h="617220">
                <a:moveTo>
                  <a:pt x="66078" y="616953"/>
                </a:moveTo>
                <a:lnTo>
                  <a:pt x="0" y="326034"/>
                </a:lnTo>
                <a:lnTo>
                  <a:pt x="57020" y="329924"/>
                </a:lnTo>
                <a:lnTo>
                  <a:pt x="52158" y="401193"/>
                </a:lnTo>
                <a:lnTo>
                  <a:pt x="109169" y="405091"/>
                </a:lnTo>
                <a:lnTo>
                  <a:pt x="145723" y="405091"/>
                </a:lnTo>
                <a:lnTo>
                  <a:pt x="66078" y="616953"/>
                </a:lnTo>
                <a:close/>
              </a:path>
              <a:path w="171450" h="617220">
                <a:moveTo>
                  <a:pt x="109169" y="405091"/>
                </a:moveTo>
                <a:lnTo>
                  <a:pt x="52158" y="401193"/>
                </a:lnTo>
                <a:lnTo>
                  <a:pt x="57020" y="329924"/>
                </a:lnTo>
                <a:lnTo>
                  <a:pt x="114033" y="333815"/>
                </a:lnTo>
                <a:lnTo>
                  <a:pt x="109169" y="405091"/>
                </a:lnTo>
                <a:close/>
              </a:path>
              <a:path w="171450" h="617220">
                <a:moveTo>
                  <a:pt x="145723" y="405091"/>
                </a:moveTo>
                <a:lnTo>
                  <a:pt x="109169" y="405091"/>
                </a:lnTo>
                <a:lnTo>
                  <a:pt x="114033" y="333815"/>
                </a:lnTo>
                <a:lnTo>
                  <a:pt x="171056" y="337705"/>
                </a:lnTo>
                <a:lnTo>
                  <a:pt x="145723" y="40509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8787866" y="3890988"/>
            <a:ext cx="2774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r>
              <a:rPr dirty="0" baseline="-17094" sz="1950" spc="-7" b="1">
                <a:solidFill>
                  <a:srgbClr val="FFC000"/>
                </a:solidFill>
                <a:latin typeface="Times New Roman"/>
                <a:cs typeface="Times New Roman"/>
              </a:rPr>
              <a:t>2</a:t>
            </a:r>
            <a:endParaRPr baseline="-17094" sz="195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801178" y="3135540"/>
            <a:ext cx="19558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022488" y="3128238"/>
            <a:ext cx="171450" cy="351790"/>
          </a:xfrm>
          <a:custGeom>
            <a:avLst/>
            <a:gdLst/>
            <a:ahLst/>
            <a:cxnLst/>
            <a:rect l="l" t="t" r="r" b="b"/>
            <a:pathLst>
              <a:path w="171450" h="351789">
                <a:moveTo>
                  <a:pt x="0" y="287604"/>
                </a:moveTo>
                <a:lnTo>
                  <a:pt x="79298" y="0"/>
                </a:lnTo>
                <a:lnTo>
                  <a:pt x="148646" y="213626"/>
                </a:lnTo>
                <a:lnTo>
                  <a:pt x="112674" y="213626"/>
                </a:lnTo>
                <a:lnTo>
                  <a:pt x="55537" y="214909"/>
                </a:lnTo>
                <a:lnTo>
                  <a:pt x="57140" y="286321"/>
                </a:lnTo>
                <a:lnTo>
                  <a:pt x="0" y="287604"/>
                </a:lnTo>
                <a:close/>
              </a:path>
              <a:path w="171450" h="351789">
                <a:moveTo>
                  <a:pt x="57140" y="286321"/>
                </a:moveTo>
                <a:lnTo>
                  <a:pt x="55537" y="214909"/>
                </a:lnTo>
                <a:lnTo>
                  <a:pt x="112674" y="213626"/>
                </a:lnTo>
                <a:lnTo>
                  <a:pt x="114277" y="285038"/>
                </a:lnTo>
                <a:lnTo>
                  <a:pt x="57140" y="286321"/>
                </a:lnTo>
                <a:close/>
              </a:path>
              <a:path w="171450" h="351789">
                <a:moveTo>
                  <a:pt x="114277" y="285038"/>
                </a:moveTo>
                <a:lnTo>
                  <a:pt x="112674" y="213626"/>
                </a:lnTo>
                <a:lnTo>
                  <a:pt x="148646" y="213626"/>
                </a:lnTo>
                <a:lnTo>
                  <a:pt x="171411" y="283756"/>
                </a:lnTo>
                <a:lnTo>
                  <a:pt x="114277" y="285038"/>
                </a:lnTo>
                <a:close/>
              </a:path>
              <a:path w="171450" h="351789">
                <a:moveTo>
                  <a:pt x="58597" y="351218"/>
                </a:moveTo>
                <a:lnTo>
                  <a:pt x="57140" y="286321"/>
                </a:lnTo>
                <a:lnTo>
                  <a:pt x="114277" y="285038"/>
                </a:lnTo>
                <a:lnTo>
                  <a:pt x="115735" y="349935"/>
                </a:lnTo>
                <a:lnTo>
                  <a:pt x="58597" y="35121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659444" y="4244479"/>
            <a:ext cx="999413" cy="9592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287344" y="3373844"/>
            <a:ext cx="1000125" cy="1149985"/>
          </a:xfrm>
          <a:custGeom>
            <a:avLst/>
            <a:gdLst/>
            <a:ahLst/>
            <a:cxnLst/>
            <a:rect l="l" t="t" r="r" b="b"/>
            <a:pathLst>
              <a:path w="1000125" h="1149985">
                <a:moveTo>
                  <a:pt x="28828" y="1149426"/>
                </a:moveTo>
                <a:lnTo>
                  <a:pt x="0" y="1124521"/>
                </a:lnTo>
                <a:lnTo>
                  <a:pt x="99618" y="1009180"/>
                </a:lnTo>
                <a:lnTo>
                  <a:pt x="128447" y="1034084"/>
                </a:lnTo>
                <a:lnTo>
                  <a:pt x="28828" y="1149426"/>
                </a:lnTo>
                <a:close/>
              </a:path>
              <a:path w="1000125" h="1149985">
                <a:moveTo>
                  <a:pt x="203161" y="947585"/>
                </a:moveTo>
                <a:lnTo>
                  <a:pt x="174320" y="922680"/>
                </a:lnTo>
                <a:lnTo>
                  <a:pt x="273938" y="807351"/>
                </a:lnTo>
                <a:lnTo>
                  <a:pt x="302780" y="832256"/>
                </a:lnTo>
                <a:lnTo>
                  <a:pt x="203161" y="947585"/>
                </a:lnTo>
                <a:close/>
              </a:path>
              <a:path w="1000125" h="1149985">
                <a:moveTo>
                  <a:pt x="377494" y="745756"/>
                </a:moveTo>
                <a:lnTo>
                  <a:pt x="348653" y="720851"/>
                </a:lnTo>
                <a:lnTo>
                  <a:pt x="448271" y="605510"/>
                </a:lnTo>
                <a:lnTo>
                  <a:pt x="477100" y="630415"/>
                </a:lnTo>
                <a:lnTo>
                  <a:pt x="377494" y="745756"/>
                </a:lnTo>
                <a:close/>
              </a:path>
              <a:path w="1000125" h="1149985">
                <a:moveTo>
                  <a:pt x="551814" y="543915"/>
                </a:moveTo>
                <a:lnTo>
                  <a:pt x="522986" y="519010"/>
                </a:lnTo>
                <a:lnTo>
                  <a:pt x="622604" y="403669"/>
                </a:lnTo>
                <a:lnTo>
                  <a:pt x="651433" y="428574"/>
                </a:lnTo>
                <a:lnTo>
                  <a:pt x="551814" y="543915"/>
                </a:lnTo>
                <a:close/>
              </a:path>
              <a:path w="1000125" h="1149985">
                <a:moveTo>
                  <a:pt x="726147" y="342074"/>
                </a:moveTo>
                <a:lnTo>
                  <a:pt x="697318" y="317169"/>
                </a:lnTo>
                <a:lnTo>
                  <a:pt x="796937" y="201841"/>
                </a:lnTo>
                <a:lnTo>
                  <a:pt x="825766" y="226745"/>
                </a:lnTo>
                <a:lnTo>
                  <a:pt x="726147" y="342074"/>
                </a:lnTo>
                <a:close/>
              </a:path>
              <a:path w="1000125" h="1149985">
                <a:moveTo>
                  <a:pt x="900480" y="140246"/>
                </a:moveTo>
                <a:lnTo>
                  <a:pt x="871639" y="115341"/>
                </a:lnTo>
                <a:lnTo>
                  <a:pt x="971257" y="0"/>
                </a:lnTo>
                <a:lnTo>
                  <a:pt x="1000099" y="24904"/>
                </a:lnTo>
                <a:lnTo>
                  <a:pt x="900480" y="140246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006039" y="3215932"/>
            <a:ext cx="878205" cy="1243330"/>
          </a:xfrm>
          <a:custGeom>
            <a:avLst/>
            <a:gdLst/>
            <a:ahLst/>
            <a:cxnLst/>
            <a:rect l="l" t="t" r="r" b="b"/>
            <a:pathLst>
              <a:path w="878204" h="1243329">
                <a:moveTo>
                  <a:pt x="86842" y="146951"/>
                </a:moveTo>
                <a:lnTo>
                  <a:pt x="0" y="21716"/>
                </a:lnTo>
                <a:lnTo>
                  <a:pt x="31318" y="0"/>
                </a:lnTo>
                <a:lnTo>
                  <a:pt x="118148" y="125247"/>
                </a:lnTo>
                <a:lnTo>
                  <a:pt x="86842" y="146951"/>
                </a:lnTo>
                <a:close/>
              </a:path>
              <a:path w="878204" h="1243329">
                <a:moveTo>
                  <a:pt x="238810" y="366115"/>
                </a:moveTo>
                <a:lnTo>
                  <a:pt x="151968" y="240880"/>
                </a:lnTo>
                <a:lnTo>
                  <a:pt x="183273" y="219176"/>
                </a:lnTo>
                <a:lnTo>
                  <a:pt x="270116" y="344411"/>
                </a:lnTo>
                <a:lnTo>
                  <a:pt x="238810" y="366115"/>
                </a:lnTo>
                <a:close/>
              </a:path>
              <a:path w="878204" h="1243329">
                <a:moveTo>
                  <a:pt x="390779" y="585292"/>
                </a:moveTo>
                <a:lnTo>
                  <a:pt x="303936" y="460044"/>
                </a:lnTo>
                <a:lnTo>
                  <a:pt x="335241" y="438340"/>
                </a:lnTo>
                <a:lnTo>
                  <a:pt x="422084" y="563575"/>
                </a:lnTo>
                <a:lnTo>
                  <a:pt x="390779" y="585292"/>
                </a:lnTo>
                <a:close/>
              </a:path>
              <a:path w="878204" h="1243329">
                <a:moveTo>
                  <a:pt x="542747" y="804456"/>
                </a:moveTo>
                <a:lnTo>
                  <a:pt x="455904" y="679221"/>
                </a:lnTo>
                <a:lnTo>
                  <a:pt x="487210" y="657504"/>
                </a:lnTo>
                <a:lnTo>
                  <a:pt x="574052" y="782751"/>
                </a:lnTo>
                <a:lnTo>
                  <a:pt x="542747" y="804456"/>
                </a:lnTo>
                <a:close/>
              </a:path>
              <a:path w="878204" h="1243329">
                <a:moveTo>
                  <a:pt x="694702" y="1023632"/>
                </a:moveTo>
                <a:lnTo>
                  <a:pt x="607872" y="898385"/>
                </a:lnTo>
                <a:lnTo>
                  <a:pt x="639178" y="876680"/>
                </a:lnTo>
                <a:lnTo>
                  <a:pt x="726020" y="1001915"/>
                </a:lnTo>
                <a:lnTo>
                  <a:pt x="694702" y="1023632"/>
                </a:lnTo>
                <a:close/>
              </a:path>
              <a:path w="878204" h="1243329">
                <a:moveTo>
                  <a:pt x="846670" y="1242796"/>
                </a:moveTo>
                <a:lnTo>
                  <a:pt x="759841" y="1117561"/>
                </a:lnTo>
                <a:lnTo>
                  <a:pt x="791146" y="1095844"/>
                </a:lnTo>
                <a:lnTo>
                  <a:pt x="877989" y="1221092"/>
                </a:lnTo>
                <a:lnTo>
                  <a:pt x="846670" y="1242796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622281" y="3711918"/>
            <a:ext cx="47625" cy="420370"/>
          </a:xfrm>
          <a:custGeom>
            <a:avLst/>
            <a:gdLst/>
            <a:ahLst/>
            <a:cxnLst/>
            <a:rect l="l" t="t" r="r" b="b"/>
            <a:pathLst>
              <a:path w="47625" h="420370">
                <a:moveTo>
                  <a:pt x="38087" y="419836"/>
                </a:moveTo>
                <a:lnTo>
                  <a:pt x="0" y="418998"/>
                </a:lnTo>
                <a:lnTo>
                  <a:pt x="3327" y="266636"/>
                </a:lnTo>
                <a:lnTo>
                  <a:pt x="41427" y="267474"/>
                </a:lnTo>
                <a:lnTo>
                  <a:pt x="38087" y="419836"/>
                </a:lnTo>
                <a:close/>
              </a:path>
              <a:path w="47625" h="420370">
                <a:moveTo>
                  <a:pt x="43929" y="153200"/>
                </a:moveTo>
                <a:lnTo>
                  <a:pt x="5829" y="152361"/>
                </a:lnTo>
                <a:lnTo>
                  <a:pt x="9169" y="0"/>
                </a:lnTo>
                <a:lnTo>
                  <a:pt x="47269" y="838"/>
                </a:lnTo>
                <a:lnTo>
                  <a:pt x="43929" y="153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568331" y="4101172"/>
            <a:ext cx="132448" cy="1333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4536376" y="1849907"/>
            <a:ext cx="25400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华文楷体"/>
                <a:cs typeface="华文楷体"/>
              </a:rPr>
              <a:t>静 止 的 书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6815759" y="1857628"/>
            <a:ext cx="25400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华文楷体"/>
                <a:cs typeface="华文楷体"/>
              </a:rPr>
              <a:t>静 止 的 画 框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977705" y="4477511"/>
            <a:ext cx="1170940" cy="6064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1628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800" b="1">
                <a:latin typeface="华文楷体"/>
                <a:cs typeface="华文楷体"/>
              </a:rPr>
              <a:t>静止的水</a:t>
            </a:r>
            <a:r>
              <a:rPr dirty="0" sz="1800" spc="-5" b="1">
                <a:latin typeface="华文楷体"/>
                <a:cs typeface="华文楷体"/>
              </a:rPr>
              <a:t>桶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232400" y="4482439"/>
            <a:ext cx="1170940" cy="6019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09295">
              <a:lnSpc>
                <a:spcPts val="2385"/>
              </a:lnSpc>
              <a:spcBef>
                <a:spcPts val="105"/>
              </a:spcBef>
            </a:pPr>
            <a:r>
              <a:rPr dirty="0" sz="2000" b="1" i="1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145"/>
              </a:lnSpc>
            </a:pPr>
            <a:r>
              <a:rPr dirty="0" sz="1800" b="1">
                <a:latin typeface="华文楷体"/>
                <a:cs typeface="华文楷体"/>
              </a:rPr>
              <a:t>静止的花</a:t>
            </a:r>
            <a:r>
              <a:rPr dirty="0" sz="1800" spc="-5" b="1">
                <a:latin typeface="华文楷体"/>
                <a:cs typeface="华文楷体"/>
              </a:rPr>
              <a:t>盆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505357" y="4784115"/>
            <a:ext cx="11709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华文楷体"/>
                <a:cs typeface="华文楷体"/>
              </a:rPr>
              <a:t>静止的扁</a:t>
            </a:r>
            <a:r>
              <a:rPr dirty="0" sz="1800" spc="-5" b="1">
                <a:latin typeface="华文楷体"/>
                <a:cs typeface="华文楷体"/>
              </a:rPr>
              <a:t>担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9095143" y="1854174"/>
            <a:ext cx="483234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华文楷体"/>
                <a:cs typeface="华文楷体"/>
              </a:rPr>
              <a:t>匀</a:t>
            </a:r>
            <a:r>
              <a:rPr dirty="0" sz="1800" spc="-5" b="1">
                <a:latin typeface="华文楷体"/>
                <a:cs typeface="华文楷体"/>
              </a:rPr>
              <a:t>速 </a:t>
            </a:r>
            <a:r>
              <a:rPr dirty="0" sz="1800" b="1">
                <a:latin typeface="华文楷体"/>
                <a:cs typeface="华文楷体"/>
              </a:rPr>
              <a:t>直</a:t>
            </a:r>
            <a:r>
              <a:rPr dirty="0" sz="1800" spc="-5" b="1">
                <a:latin typeface="华文楷体"/>
                <a:cs typeface="华文楷体"/>
              </a:rPr>
              <a:t>线 </a:t>
            </a:r>
            <a:r>
              <a:rPr dirty="0" sz="1800" b="1">
                <a:latin typeface="华文楷体"/>
                <a:cs typeface="华文楷体"/>
              </a:rPr>
              <a:t>运</a:t>
            </a:r>
            <a:r>
              <a:rPr dirty="0" sz="1800" spc="-5" b="1">
                <a:latin typeface="华文楷体"/>
                <a:cs typeface="华文楷体"/>
              </a:rPr>
              <a:t>动 </a:t>
            </a:r>
            <a:r>
              <a:rPr dirty="0" sz="1800" b="1">
                <a:latin typeface="华文楷体"/>
                <a:cs typeface="华文楷体"/>
              </a:rPr>
              <a:t>的</a:t>
            </a:r>
            <a:r>
              <a:rPr dirty="0" sz="1800" spc="-5" b="1">
                <a:latin typeface="华文楷体"/>
                <a:cs typeface="华文楷体"/>
              </a:rPr>
              <a:t>汽 </a:t>
            </a:r>
            <a:r>
              <a:rPr dirty="0" sz="1800" spc="-5" b="1">
                <a:latin typeface="华文楷体"/>
                <a:cs typeface="华文楷体"/>
              </a:rPr>
              <a:t>车</a:t>
            </a:r>
            <a:endParaRPr sz="18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2025-04-17T09:28:48Z</dcterms:created>
  <dcterms:modified xsi:type="dcterms:W3CDTF">2025-04-17T09:28:48Z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2023-10-17T00:00:00Z</vt:filetime>
  </property>
  <property fmtid="{D5CDD505-2E9C-101B-9397-08002B2CF9AE}" pid="3" name="Creator">
    <vt:lpwstr>WPS 演示</vt:lpwstr>
  </property>
  <property fmtid="{D5CDD505-2E9C-101B-9397-08002B2CF9AE}" pid="4" name="LastSaved">
    <vt:filetime>2025-04-17T00:00:00Z</vt:filetime>
  </property>
</Properties>
</file>